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55" r:id="rId1"/>
  </p:sldMasterIdLst>
  <p:notesMasterIdLst>
    <p:notesMasterId r:id="rId26"/>
  </p:notesMasterIdLst>
  <p:handoutMasterIdLst>
    <p:handoutMasterId r:id="rId27"/>
  </p:handoutMasterIdLst>
  <p:sldIdLst>
    <p:sldId id="256" r:id="rId2"/>
    <p:sldId id="257" r:id="rId3"/>
    <p:sldId id="276" r:id="rId4"/>
    <p:sldId id="258" r:id="rId5"/>
    <p:sldId id="259" r:id="rId6"/>
    <p:sldId id="260" r:id="rId7"/>
    <p:sldId id="261" r:id="rId8"/>
    <p:sldId id="262" r:id="rId9"/>
    <p:sldId id="263" r:id="rId10"/>
    <p:sldId id="277" r:id="rId11"/>
    <p:sldId id="279" r:id="rId12"/>
    <p:sldId id="278" r:id="rId13"/>
    <p:sldId id="264" r:id="rId14"/>
    <p:sldId id="265" r:id="rId15"/>
    <p:sldId id="267" r:id="rId16"/>
    <p:sldId id="266" r:id="rId17"/>
    <p:sldId id="268" r:id="rId18"/>
    <p:sldId id="270" r:id="rId19"/>
    <p:sldId id="274" r:id="rId20"/>
    <p:sldId id="269" r:id="rId21"/>
    <p:sldId id="273" r:id="rId22"/>
    <p:sldId id="272" r:id="rId23"/>
    <p:sldId id="275" r:id="rId24"/>
    <p:sldId id="271" r:id="rId25"/>
  </p:sldIdLst>
  <p:sldSz cx="9144000" cy="6858000" type="screen4x3"/>
  <p:notesSz cx="6797675" cy="9928225"/>
  <p:defaultTextStyle>
    <a:defPPr>
      <a:defRPr lang="en-GB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" charset="0"/>
        <a:ea typeface="HY울릉도M" pitchFamily="18" charset="-127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" charset="0"/>
        <a:ea typeface="HY울릉도M" pitchFamily="18" charset="-127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" charset="0"/>
        <a:ea typeface="HY울릉도M" pitchFamily="18" charset="-127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" charset="0"/>
        <a:ea typeface="HY울릉도M" pitchFamily="18" charset="-127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" charset="0"/>
        <a:ea typeface="HY울릉도M" pitchFamily="18" charset="-127"/>
        <a:cs typeface="+mn-cs"/>
      </a:defRPr>
    </a:lvl5pPr>
    <a:lvl6pPr marL="2286000" algn="l" defTabSz="914400" rtl="0" eaLnBrk="1" latinLnBrk="1" hangingPunct="1">
      <a:defRPr sz="1400" kern="1200">
        <a:solidFill>
          <a:schemeClr val="tx1"/>
        </a:solidFill>
        <a:latin typeface="Arial" charset="0"/>
        <a:ea typeface="HY울릉도M" pitchFamily="18" charset="-127"/>
        <a:cs typeface="+mn-cs"/>
      </a:defRPr>
    </a:lvl6pPr>
    <a:lvl7pPr marL="2743200" algn="l" defTabSz="914400" rtl="0" eaLnBrk="1" latinLnBrk="1" hangingPunct="1">
      <a:defRPr sz="1400" kern="1200">
        <a:solidFill>
          <a:schemeClr val="tx1"/>
        </a:solidFill>
        <a:latin typeface="Arial" charset="0"/>
        <a:ea typeface="HY울릉도M" pitchFamily="18" charset="-127"/>
        <a:cs typeface="+mn-cs"/>
      </a:defRPr>
    </a:lvl7pPr>
    <a:lvl8pPr marL="3200400" algn="l" defTabSz="914400" rtl="0" eaLnBrk="1" latinLnBrk="1" hangingPunct="1">
      <a:defRPr sz="1400" kern="1200">
        <a:solidFill>
          <a:schemeClr val="tx1"/>
        </a:solidFill>
        <a:latin typeface="Arial" charset="0"/>
        <a:ea typeface="HY울릉도M" pitchFamily="18" charset="-127"/>
        <a:cs typeface="+mn-cs"/>
      </a:defRPr>
    </a:lvl8pPr>
    <a:lvl9pPr marL="3657600" algn="l" defTabSz="914400" rtl="0" eaLnBrk="1" latinLnBrk="1" hangingPunct="1">
      <a:defRPr sz="1400" kern="1200">
        <a:solidFill>
          <a:schemeClr val="tx1"/>
        </a:solidFill>
        <a:latin typeface="Arial" charset="0"/>
        <a:ea typeface="HY울릉도M" pitchFamily="18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>
          <p15:clr>
            <a:srgbClr val="A4A3A4"/>
          </p15:clr>
        </p15:guide>
        <p15:guide id="2" pos="2880">
          <p15:clr>
            <a:srgbClr val="A4A3A4"/>
          </p15:clr>
        </p15:guide>
        <p15:guide id="3" pos="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6">
          <p15:clr>
            <a:srgbClr val="A4A3A4"/>
          </p15:clr>
        </p15:guide>
        <p15:guide id="2" pos="214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FBFD3"/>
    <a:srgbClr val="C0BED4"/>
    <a:srgbClr val="BFD5BD"/>
    <a:srgbClr val="333399"/>
    <a:srgbClr val="BCD6D3"/>
    <a:srgbClr val="BCCFD6"/>
    <a:srgbClr val="D6E1B1"/>
    <a:srgbClr val="C3D5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테마 스타일 2 - 강조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93" autoAdjust="0"/>
    <p:restoredTop sz="97248" autoAdjust="0"/>
  </p:normalViewPr>
  <p:slideViewPr>
    <p:cSldViewPr snapToGrid="0" snapToObjects="1" showGuides="1">
      <p:cViewPr varScale="1">
        <p:scale>
          <a:sx n="81" d="100"/>
          <a:sy n="81" d="100"/>
        </p:scale>
        <p:origin x="1656" y="58"/>
      </p:cViewPr>
      <p:guideLst>
        <p:guide orient="horz"/>
        <p:guide pos="2880"/>
        <p:guide pos="6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66" d="100"/>
        <a:sy n="66" d="100"/>
      </p:scale>
      <p:origin x="0" y="0"/>
    </p:cViewPr>
  </p:notesTextViewPr>
  <p:sorterViewPr>
    <p:cViewPr>
      <p:scale>
        <a:sx n="75" d="100"/>
        <a:sy n="75" d="100"/>
      </p:scale>
      <p:origin x="0" y="2688"/>
    </p:cViewPr>
  </p:sorterViewPr>
  <p:notesViewPr>
    <p:cSldViewPr snapToGrid="0" snapToObjects="1" showGuides="1">
      <p:cViewPr>
        <p:scale>
          <a:sx n="100" d="100"/>
          <a:sy n="100" d="100"/>
        </p:scale>
        <p:origin x="-780" y="1956"/>
      </p:cViewPr>
      <p:guideLst>
        <p:guide orient="horz" pos="3126"/>
        <p:guide pos="214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1"/>
            <a:ext cx="2969904" cy="461186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  <a:effectLst/>
        </p:spPr>
        <p:txBody>
          <a:bodyPr vert="horz" wrap="square" lIns="92436" tIns="46219" rIns="92436" bIns="46219" numCol="1" anchor="t" anchorCtr="0" compatLnSpc="1">
            <a:prstTxWarp prst="textNoShape">
              <a:avLst/>
            </a:prstTxWarp>
          </a:bodyPr>
          <a:lstStyle>
            <a:lvl1pPr defTabSz="927364">
              <a:defRPr sz="1200">
                <a:latin typeface="Times New Roman" charset="0"/>
                <a:ea typeface="굴림" pitchFamily="50" charset="-127"/>
              </a:defRPr>
            </a:lvl1pPr>
          </a:lstStyle>
          <a:p>
            <a:endParaRPr lang="en-US"/>
          </a:p>
        </p:txBody>
      </p:sp>
      <p:sp>
        <p:nvSpPr>
          <p:cNvPr id="4710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35728" y="1"/>
            <a:ext cx="2968313" cy="461186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  <a:effectLst/>
        </p:spPr>
        <p:txBody>
          <a:bodyPr vert="horz" wrap="square" lIns="92436" tIns="46219" rIns="92436" bIns="46219" numCol="1" anchor="t" anchorCtr="0" compatLnSpc="1">
            <a:prstTxWarp prst="textNoShape">
              <a:avLst/>
            </a:prstTxWarp>
          </a:bodyPr>
          <a:lstStyle>
            <a:lvl1pPr algn="r" defTabSz="927364">
              <a:defRPr sz="1200">
                <a:latin typeface="Times New Roman" charset="0"/>
                <a:ea typeface="굴림" pitchFamily="50" charset="-127"/>
              </a:defRPr>
            </a:lvl1pPr>
          </a:lstStyle>
          <a:p>
            <a:endParaRPr lang="en-US"/>
          </a:p>
        </p:txBody>
      </p:sp>
      <p:sp>
        <p:nvSpPr>
          <p:cNvPr id="4710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9409789"/>
            <a:ext cx="2969904" cy="537520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  <a:effectLst/>
        </p:spPr>
        <p:txBody>
          <a:bodyPr vert="horz" wrap="square" lIns="92436" tIns="46219" rIns="92436" bIns="46219" numCol="1" anchor="b" anchorCtr="0" compatLnSpc="1">
            <a:prstTxWarp prst="textNoShape">
              <a:avLst/>
            </a:prstTxWarp>
          </a:bodyPr>
          <a:lstStyle>
            <a:lvl1pPr defTabSz="927364">
              <a:defRPr sz="1200">
                <a:latin typeface="Times New Roman" charset="0"/>
                <a:ea typeface="굴림" pitchFamily="50" charset="-127"/>
              </a:defRPr>
            </a:lvl1pPr>
          </a:lstStyle>
          <a:p>
            <a:endParaRPr lang="en-US"/>
          </a:p>
        </p:txBody>
      </p:sp>
      <p:sp>
        <p:nvSpPr>
          <p:cNvPr id="4710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35728" y="9409789"/>
            <a:ext cx="2968313" cy="537520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  <a:effectLst/>
        </p:spPr>
        <p:txBody>
          <a:bodyPr vert="horz" wrap="square" lIns="92436" tIns="46219" rIns="92436" bIns="46219" numCol="1" anchor="b" anchorCtr="0" compatLnSpc="1">
            <a:prstTxWarp prst="textNoShape">
              <a:avLst/>
            </a:prstTxWarp>
          </a:bodyPr>
          <a:lstStyle>
            <a:lvl1pPr algn="r" defTabSz="927364">
              <a:defRPr sz="1200">
                <a:latin typeface="Times New Roman" charset="0"/>
                <a:ea typeface="굴림" pitchFamily="50" charset="-127"/>
              </a:defRPr>
            </a:lvl1pPr>
          </a:lstStyle>
          <a:p>
            <a:fld id="{6F29BFC4-634C-47D7-AF53-BABE3902A6C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4715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g>
</file>

<file path=ppt/media/image4.jpe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1"/>
            <a:ext cx="2969904" cy="461186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  <a:effectLst/>
        </p:spPr>
        <p:txBody>
          <a:bodyPr vert="horz" wrap="square" lIns="92436" tIns="46219" rIns="92436" bIns="46219" numCol="1" anchor="t" anchorCtr="0" compatLnSpc="1">
            <a:prstTxWarp prst="textNoShape">
              <a:avLst/>
            </a:prstTxWarp>
          </a:bodyPr>
          <a:lstStyle>
            <a:lvl1pPr defTabSz="927364">
              <a:defRPr sz="1200">
                <a:latin typeface="Times New Roman" charset="0"/>
                <a:ea typeface="굴림" pitchFamily="50" charset="-127"/>
              </a:defRPr>
            </a:lvl1pPr>
          </a:lstStyle>
          <a:p>
            <a:endParaRPr lang="en-US"/>
          </a:p>
        </p:txBody>
      </p:sp>
      <p:sp>
        <p:nvSpPr>
          <p:cNvPr id="4915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35728" y="1"/>
            <a:ext cx="2968313" cy="461186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  <a:effectLst/>
        </p:spPr>
        <p:txBody>
          <a:bodyPr vert="horz" wrap="square" lIns="92436" tIns="46219" rIns="92436" bIns="46219" numCol="1" anchor="t" anchorCtr="0" compatLnSpc="1">
            <a:prstTxWarp prst="textNoShape">
              <a:avLst/>
            </a:prstTxWarp>
          </a:bodyPr>
          <a:lstStyle>
            <a:lvl1pPr algn="r" defTabSz="927364">
              <a:defRPr sz="1200">
                <a:latin typeface="Times New Roman" charset="0"/>
                <a:ea typeface="굴림" pitchFamily="50" charset="-127"/>
              </a:defRPr>
            </a:lvl1pPr>
          </a:lstStyle>
          <a:p>
            <a:endParaRPr lang="en-US"/>
          </a:p>
        </p:txBody>
      </p:sp>
      <p:sp>
        <p:nvSpPr>
          <p:cNvPr id="4915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98525" y="771525"/>
            <a:ext cx="4935538" cy="37004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4915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37447" y="4704099"/>
            <a:ext cx="4929149" cy="4473506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  <a:effectLst/>
        </p:spPr>
        <p:txBody>
          <a:bodyPr vert="horz" wrap="square" lIns="92436" tIns="46219" rIns="92436" bIns="4621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ko-KR"/>
              <a:t>Click to edit Master text styles</a:t>
            </a:r>
          </a:p>
          <a:p>
            <a:pPr lvl="1"/>
            <a:r>
              <a:rPr lang="en-GB" altLang="ko-KR"/>
              <a:t>Second level</a:t>
            </a:r>
          </a:p>
          <a:p>
            <a:pPr lvl="2"/>
            <a:r>
              <a:rPr lang="en-GB" altLang="ko-KR"/>
              <a:t>Third level</a:t>
            </a:r>
          </a:p>
          <a:p>
            <a:pPr lvl="3"/>
            <a:r>
              <a:rPr lang="en-GB" altLang="ko-KR"/>
              <a:t>Fourth level</a:t>
            </a:r>
          </a:p>
          <a:p>
            <a:pPr lvl="4"/>
            <a:r>
              <a:rPr lang="en-GB" altLang="ko-KR"/>
              <a:t>Fifth level</a:t>
            </a:r>
          </a:p>
        </p:txBody>
      </p:sp>
      <p:sp>
        <p:nvSpPr>
          <p:cNvPr id="4915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9409789"/>
            <a:ext cx="2969904" cy="537520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  <a:effectLst/>
        </p:spPr>
        <p:txBody>
          <a:bodyPr vert="horz" wrap="square" lIns="92436" tIns="46219" rIns="92436" bIns="46219" numCol="1" anchor="b" anchorCtr="0" compatLnSpc="1">
            <a:prstTxWarp prst="textNoShape">
              <a:avLst/>
            </a:prstTxWarp>
          </a:bodyPr>
          <a:lstStyle>
            <a:lvl1pPr defTabSz="927364">
              <a:defRPr sz="1200">
                <a:latin typeface="Times New Roman" charset="0"/>
                <a:ea typeface="굴림" pitchFamily="50" charset="-127"/>
              </a:defRPr>
            </a:lvl1pPr>
          </a:lstStyle>
          <a:p>
            <a:endParaRPr lang="en-US"/>
          </a:p>
        </p:txBody>
      </p:sp>
      <p:sp>
        <p:nvSpPr>
          <p:cNvPr id="4915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35728" y="9409789"/>
            <a:ext cx="2968313" cy="537520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  <a:effectLst/>
        </p:spPr>
        <p:txBody>
          <a:bodyPr vert="horz" wrap="square" lIns="92436" tIns="46219" rIns="92436" bIns="46219" numCol="1" anchor="b" anchorCtr="0" compatLnSpc="1">
            <a:prstTxWarp prst="textNoShape">
              <a:avLst/>
            </a:prstTxWarp>
          </a:bodyPr>
          <a:lstStyle>
            <a:lvl1pPr algn="r" defTabSz="927364">
              <a:defRPr sz="1200">
                <a:latin typeface="Times New Roman" charset="0"/>
                <a:ea typeface="굴림" pitchFamily="50" charset="-127"/>
              </a:defRPr>
            </a:lvl1pPr>
          </a:lstStyle>
          <a:p>
            <a:fld id="{379E618C-E705-4CD1-A19E-88052652622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10157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굴림" pitchFamily="50" charset="-127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굴림" pitchFamily="50" charset="-127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굴림" pitchFamily="50" charset="-127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굴림" pitchFamily="50" charset="-127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굴림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6203" name="Rectangle 11"/>
          <p:cNvSpPr>
            <a:spLocks noChangeArrowheads="1"/>
          </p:cNvSpPr>
          <p:nvPr userDrawn="1"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828DA8"/>
          </a:solidFill>
          <a:ln w="9525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algn="ctr" eaLnBrk="1" latinLnBrk="1" hangingPunct="1">
              <a:spcBef>
                <a:spcPct val="50000"/>
              </a:spcBef>
            </a:pPr>
            <a:endParaRPr kumimoji="1" lang="ko-KR" altLang="en-US" sz="1200">
              <a:solidFill>
                <a:schemeClr val="bg1"/>
              </a:solidFill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5256204" name="Rectangle 12"/>
          <p:cNvSpPr>
            <a:spLocks noChangeArrowheads="1"/>
          </p:cNvSpPr>
          <p:nvPr userDrawn="1"/>
        </p:nvSpPr>
        <p:spPr bwMode="auto">
          <a:xfrm>
            <a:off x="211138" y="284163"/>
            <a:ext cx="8721725" cy="6345237"/>
          </a:xfrm>
          <a:prstGeom prst="rect">
            <a:avLst/>
          </a:prstGeom>
          <a:solidFill>
            <a:schemeClr val="bg1"/>
          </a:solidFill>
          <a:ln w="38100" cmpd="dbl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8" name="Line 45"/>
          <p:cNvSpPr>
            <a:spLocks noChangeShapeType="1"/>
          </p:cNvSpPr>
          <p:nvPr userDrawn="1"/>
        </p:nvSpPr>
        <p:spPr bwMode="auto">
          <a:xfrm>
            <a:off x="860425" y="2955925"/>
            <a:ext cx="7627938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lIns="90000" tIns="46800" rIns="90000" bIns="46800" anchor="ctr"/>
          <a:lstStyle/>
          <a:p>
            <a:endParaRPr lang="ko-KR" altLang="en-US"/>
          </a:p>
        </p:txBody>
      </p:sp>
      <p:sp>
        <p:nvSpPr>
          <p:cNvPr id="5" name="TextBox 4"/>
          <p:cNvSpPr txBox="1"/>
          <p:nvPr userDrawn="1"/>
        </p:nvSpPr>
        <p:spPr>
          <a:xfrm>
            <a:off x="773725" y="2117725"/>
            <a:ext cx="77977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2400" b="1" dirty="0">
              <a:latin typeface="HY헤드라인M" pitchFamily="18" charset="-127"/>
              <a:ea typeface="HY헤드라인M" pitchFamily="18" charset="-127"/>
            </a:endParaRPr>
          </a:p>
          <a:p>
            <a:endParaRPr lang="ko-KR" altLang="en-US" sz="2400" b="1" dirty="0"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6" name="제목 5"/>
          <p:cNvSpPr>
            <a:spLocks noGrp="1"/>
          </p:cNvSpPr>
          <p:nvPr>
            <p:ph type="ctrTitle" hasCustomPrompt="1"/>
          </p:nvPr>
        </p:nvSpPr>
        <p:spPr>
          <a:xfrm>
            <a:off x="727745" y="1954213"/>
            <a:ext cx="7772400" cy="1017062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ko-KR" altLang="en-US" sz="2400" b="1" kern="1200" baseline="0" dirty="0" smtClean="0">
                <a:solidFill>
                  <a:schemeClr val="tx1"/>
                </a:solidFill>
                <a:effectLst/>
                <a:latin typeface="Times New Roman" pitchFamily="18" charset="0"/>
                <a:ea typeface="HY헤드라인M" pitchFamily="18" charset="-127"/>
                <a:cs typeface="+mn-cs"/>
              </a:defRPr>
            </a:lvl1pPr>
          </a:lstStyle>
          <a:p>
            <a:br>
              <a:rPr lang="en-US" altLang="ko-KR" dirty="0"/>
            </a:br>
            <a:r>
              <a:rPr lang="ko-KR" altLang="en-US" dirty="0"/>
              <a:t>마스터 제목 스타일 편집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Group 240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385421182"/>
              </p:ext>
            </p:extLst>
          </p:nvPr>
        </p:nvGraphicFramePr>
        <p:xfrm>
          <a:off x="101602" y="107950"/>
          <a:ext cx="8933342" cy="596725"/>
        </p:xfrm>
        <a:graphic>
          <a:graphicData uri="http://schemas.openxmlformats.org/drawingml/2006/table">
            <a:tbl>
              <a:tblPr/>
              <a:tblGrid>
                <a:gridCol w="102252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394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479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5233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9619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프로젝트 명</a:t>
                      </a:r>
                      <a:endParaRPr kumimoji="1" lang="ko-KR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36000" marR="36000" marT="18000" marB="18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EEEEE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36000" marR="36000" marT="18000" marB="18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문서 명</a:t>
                      </a:r>
                      <a:endParaRPr kumimoji="1" lang="ko-KR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36000" marR="36000" marT="18000" marB="18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Class </a:t>
                      </a:r>
                      <a:r>
                        <a:rPr kumimoji="1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설계서</a:t>
                      </a:r>
                      <a:endParaRPr kumimoji="1" 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36000" marR="36000" marT="18000" marB="18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06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36000" marR="36000" marT="18000" marB="18000" anchor="ctr" horzOverflow="overflow">
                    <a:lnL w="31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EEEEE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36000" marR="36000" marT="18000" marB="18000" anchor="ctr" horzOverflow="overflow">
                    <a:lnL w="31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버전</a:t>
                      </a:r>
                      <a:endParaRPr kumimoji="1" lang="ko-KR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36000" marR="36000" marT="18000" marB="18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V X.X</a:t>
                      </a:r>
                      <a:endParaRPr kumimoji="1" lang="ko-KR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36000" marR="36000" marT="18000" marB="18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8" name="Rectangle 1034"/>
          <p:cNvSpPr>
            <a:spLocks noGrp="1" noChangeArrowheads="1"/>
          </p:cNvSpPr>
          <p:nvPr>
            <p:ph type="ftr" sz="quarter" idx="3"/>
          </p:nvPr>
        </p:nvSpPr>
        <p:spPr bwMode="black">
          <a:xfrm>
            <a:off x="6061745" y="6464300"/>
            <a:ext cx="2798763" cy="300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900" i="1" baseline="0">
                <a:solidFill>
                  <a:srgbClr val="000066"/>
                </a:solidFill>
                <a:latin typeface="Times New Roman" charset="0"/>
                <a:ea typeface="굴림" pitchFamily="50" charset="-127"/>
              </a:defRPr>
            </a:lvl1pPr>
          </a:lstStyle>
          <a:p>
            <a:pPr algn="r"/>
            <a:r>
              <a:rPr lang="ko-KR" altLang="en-US" dirty="0"/>
              <a:t>팀 명</a:t>
            </a:r>
            <a:endParaRPr lang="en-US" altLang="ko-KR" dirty="0"/>
          </a:p>
        </p:txBody>
      </p:sp>
      <p:sp>
        <p:nvSpPr>
          <p:cNvPr id="9" name="직사각형 8"/>
          <p:cNvSpPr/>
          <p:nvPr userDrawn="1"/>
        </p:nvSpPr>
        <p:spPr bwMode="auto">
          <a:xfrm>
            <a:off x="101602" y="813732"/>
            <a:ext cx="8933342" cy="554512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Y울릉도M" pitchFamily="18" charset="-127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52425" y="448811"/>
            <a:ext cx="6900863" cy="457200"/>
          </a:xfrm>
          <a:prstGeom prst="rect">
            <a:avLst/>
          </a:prstGeom>
        </p:spPr>
        <p:txBody>
          <a:bodyPr/>
          <a:lstStyle>
            <a:lvl1pPr>
              <a:defRPr baseline="0">
                <a:latin typeface="Times New Roman" pitchFamily="18" charset="0"/>
              </a:defRPr>
            </a:lvl1pPr>
          </a:lstStyle>
          <a:p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80988" y="1024768"/>
            <a:ext cx="8582025" cy="3324225"/>
          </a:xfrm>
          <a:prstGeom prst="rect">
            <a:avLst/>
          </a:prstGeom>
        </p:spPr>
        <p:txBody>
          <a:bodyPr/>
          <a:lstStyle>
            <a:lvl1pPr>
              <a:defRPr baseline="0">
                <a:latin typeface="Times New Roman" pitchFamily="18" charset="0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ko-KR" altLang="en-US" dirty="0"/>
          </a:p>
        </p:txBody>
      </p:sp>
      <p:sp>
        <p:nvSpPr>
          <p:cNvPr id="6" name="Line 1038"/>
          <p:cNvSpPr>
            <a:spLocks noChangeShapeType="1"/>
          </p:cNvSpPr>
          <p:nvPr userDrawn="1"/>
        </p:nvSpPr>
        <p:spPr bwMode="auto">
          <a:xfrm>
            <a:off x="280988" y="969511"/>
            <a:ext cx="8582025" cy="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7" name="Line 1042"/>
          <p:cNvSpPr>
            <a:spLocks noChangeShapeType="1"/>
          </p:cNvSpPr>
          <p:nvPr userDrawn="1"/>
        </p:nvSpPr>
        <p:spPr bwMode="auto">
          <a:xfrm>
            <a:off x="226415" y="6419850"/>
            <a:ext cx="8636598" cy="0"/>
          </a:xfrm>
          <a:prstGeom prst="line">
            <a:avLst/>
          </a:prstGeom>
          <a:noFill/>
          <a:ln w="38100" cmpd="dbl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ko-KR" altLang="en-US"/>
          </a:p>
        </p:txBody>
      </p:sp>
      <p:sp>
        <p:nvSpPr>
          <p:cNvPr id="9" name="Rectangle 1034"/>
          <p:cNvSpPr>
            <a:spLocks noGrp="1" noChangeArrowheads="1"/>
          </p:cNvSpPr>
          <p:nvPr>
            <p:ph type="ftr" sz="quarter" idx="3"/>
          </p:nvPr>
        </p:nvSpPr>
        <p:spPr bwMode="black">
          <a:xfrm>
            <a:off x="6061745" y="6464300"/>
            <a:ext cx="2798763" cy="300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900" i="1" baseline="0">
                <a:solidFill>
                  <a:srgbClr val="000066"/>
                </a:solidFill>
                <a:latin typeface="Times New Roman" charset="0"/>
                <a:ea typeface="굴림" pitchFamily="50" charset="-127"/>
              </a:defRPr>
            </a:lvl1pPr>
          </a:lstStyle>
          <a:p>
            <a:pPr algn="r"/>
            <a:r>
              <a:rPr lang="ko-KR" altLang="en-US" dirty="0"/>
              <a:t>팀 명</a:t>
            </a:r>
            <a:endParaRPr lang="en-US" altLang="ko-KR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5177" name="Rectangle 1033"/>
          <p:cNvSpPr>
            <a:spLocks noGrp="1" noChangeArrowheads="1"/>
          </p:cNvSpPr>
          <p:nvPr/>
        </p:nvSpPr>
        <p:spPr bwMode="black">
          <a:xfrm>
            <a:off x="3592513" y="6477000"/>
            <a:ext cx="1905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/>
            <a:fld id="{D01E96DD-36A3-4CEA-A458-2E238E551108}" type="slidenum">
              <a:rPr lang="ko-KR" altLang="en-US" sz="1200">
                <a:latin typeface="Times New Roman" charset="0"/>
              </a:rPr>
              <a:pPr algn="ctr"/>
              <a:t>‹#›</a:t>
            </a:fld>
            <a:endParaRPr lang="en-US" altLang="ko-KR" sz="1200">
              <a:latin typeface="Times New Roman" charset="0"/>
            </a:endParaRPr>
          </a:p>
        </p:txBody>
      </p:sp>
      <p:sp>
        <p:nvSpPr>
          <p:cNvPr id="5255184" name="Rectangle 1040"/>
          <p:cNvSpPr>
            <a:spLocks noGrp="1" noChangeArrowheads="1"/>
          </p:cNvSpPr>
          <p:nvPr/>
        </p:nvSpPr>
        <p:spPr bwMode="black">
          <a:xfrm>
            <a:off x="3592513" y="6477000"/>
            <a:ext cx="1905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/>
            <a:fld id="{798B6E51-586F-46BA-AEAC-6894BAAF723D}" type="slidenum">
              <a:rPr lang="ko-KR" altLang="en-US" sz="1200" smtClean="0">
                <a:latin typeface="Times New Roman" charset="0"/>
              </a:rPr>
              <a:pPr algn="ctr"/>
              <a:t>‹#›</a:t>
            </a:fld>
            <a:endParaRPr lang="en-US" altLang="ko-KR" sz="1200" dirty="0">
              <a:latin typeface="Times New Roman" charset="0"/>
            </a:endParaRPr>
          </a:p>
        </p:txBody>
      </p:sp>
      <p:pic>
        <p:nvPicPr>
          <p:cNvPr id="2074" name="Picture 26" descr="logo"/>
          <p:cNvPicPr>
            <a:picLocks noChangeAspect="1" noChangeArrowheads="1"/>
          </p:cNvPicPr>
          <p:nvPr userDrawn="1"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60059" y="6502167"/>
            <a:ext cx="2063750" cy="234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7" name="Rectangle 1034"/>
          <p:cNvSpPr>
            <a:spLocks noGrp="1" noChangeArrowheads="1"/>
          </p:cNvSpPr>
          <p:nvPr>
            <p:ph type="ftr" sz="quarter" idx="3"/>
          </p:nvPr>
        </p:nvSpPr>
        <p:spPr bwMode="black">
          <a:xfrm>
            <a:off x="6061745" y="6464300"/>
            <a:ext cx="2798763" cy="300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900" i="1" baseline="0">
                <a:solidFill>
                  <a:srgbClr val="000066"/>
                </a:solidFill>
                <a:latin typeface="Times New Roman" charset="0"/>
                <a:ea typeface="굴림" pitchFamily="50" charset="-127"/>
              </a:defRPr>
            </a:lvl1pPr>
          </a:lstStyle>
          <a:p>
            <a:pPr algn="r"/>
            <a:r>
              <a:rPr lang="ko-KR" altLang="en-US" dirty="0"/>
              <a:t>팀 명</a:t>
            </a:r>
            <a:endParaRPr lang="en-US" altLang="ko-KR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7" r:id="rId2"/>
    <p:sldLayoutId id="2147483662" r:id="rId3"/>
  </p:sldLayoutIdLst>
  <p:hf sldNum="0" hdr="0" dt="0"/>
  <p:txStyles>
    <p:titleStyle>
      <a:lvl1pPr algn="l" rtl="0" eaLnBrk="1" fontAlgn="ctr" latinLnBrk="1" hangingPunct="1">
        <a:lnSpc>
          <a:spcPct val="120000"/>
        </a:lnSpc>
        <a:spcBef>
          <a:spcPct val="0"/>
        </a:spcBef>
        <a:spcAft>
          <a:spcPct val="0"/>
        </a:spcAft>
        <a:defRPr sz="1600" baseline="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+mj-ea"/>
          <a:cs typeface="+mj-cs"/>
        </a:defRPr>
      </a:lvl1pPr>
      <a:lvl2pPr algn="l" rtl="0" eaLnBrk="1" fontAlgn="ctr" latinLnBrk="1" hangingPunct="1">
        <a:lnSpc>
          <a:spcPct val="120000"/>
        </a:lnSpc>
        <a:spcBef>
          <a:spcPct val="0"/>
        </a:spcBef>
        <a:spcAft>
          <a:spcPct val="0"/>
        </a:spcAft>
        <a:defRPr sz="16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HY울릉도B" pitchFamily="18" charset="-127"/>
          <a:ea typeface="HY울릉도B" pitchFamily="18" charset="-127"/>
        </a:defRPr>
      </a:lvl2pPr>
      <a:lvl3pPr algn="l" rtl="0" eaLnBrk="1" fontAlgn="ctr" latinLnBrk="1" hangingPunct="1">
        <a:lnSpc>
          <a:spcPct val="120000"/>
        </a:lnSpc>
        <a:spcBef>
          <a:spcPct val="0"/>
        </a:spcBef>
        <a:spcAft>
          <a:spcPct val="0"/>
        </a:spcAft>
        <a:defRPr sz="16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HY울릉도B" pitchFamily="18" charset="-127"/>
          <a:ea typeface="HY울릉도B" pitchFamily="18" charset="-127"/>
        </a:defRPr>
      </a:lvl3pPr>
      <a:lvl4pPr algn="l" rtl="0" eaLnBrk="1" fontAlgn="ctr" latinLnBrk="1" hangingPunct="1">
        <a:lnSpc>
          <a:spcPct val="120000"/>
        </a:lnSpc>
        <a:spcBef>
          <a:spcPct val="0"/>
        </a:spcBef>
        <a:spcAft>
          <a:spcPct val="0"/>
        </a:spcAft>
        <a:defRPr sz="16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HY울릉도B" pitchFamily="18" charset="-127"/>
          <a:ea typeface="HY울릉도B" pitchFamily="18" charset="-127"/>
        </a:defRPr>
      </a:lvl4pPr>
      <a:lvl5pPr algn="l" rtl="0" eaLnBrk="1" fontAlgn="ctr" latinLnBrk="1" hangingPunct="1">
        <a:lnSpc>
          <a:spcPct val="120000"/>
        </a:lnSpc>
        <a:spcBef>
          <a:spcPct val="0"/>
        </a:spcBef>
        <a:spcAft>
          <a:spcPct val="0"/>
        </a:spcAft>
        <a:defRPr sz="16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HY울릉도B" pitchFamily="18" charset="-127"/>
          <a:ea typeface="HY울릉도B" pitchFamily="18" charset="-127"/>
        </a:defRPr>
      </a:lvl5pPr>
      <a:lvl6pPr marL="457200" algn="l" rtl="0" eaLnBrk="1" fontAlgn="ctr" latinLnBrk="1" hangingPunct="1">
        <a:lnSpc>
          <a:spcPct val="120000"/>
        </a:lnSpc>
        <a:spcBef>
          <a:spcPct val="0"/>
        </a:spcBef>
        <a:spcAft>
          <a:spcPct val="0"/>
        </a:spcAft>
        <a:defRPr sz="16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HY울릉도B" pitchFamily="18" charset="-127"/>
          <a:ea typeface="HY울릉도B" pitchFamily="18" charset="-127"/>
        </a:defRPr>
      </a:lvl6pPr>
      <a:lvl7pPr marL="914400" algn="l" rtl="0" eaLnBrk="1" fontAlgn="ctr" latinLnBrk="1" hangingPunct="1">
        <a:lnSpc>
          <a:spcPct val="120000"/>
        </a:lnSpc>
        <a:spcBef>
          <a:spcPct val="0"/>
        </a:spcBef>
        <a:spcAft>
          <a:spcPct val="0"/>
        </a:spcAft>
        <a:defRPr sz="16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HY울릉도B" pitchFamily="18" charset="-127"/>
          <a:ea typeface="HY울릉도B" pitchFamily="18" charset="-127"/>
        </a:defRPr>
      </a:lvl7pPr>
      <a:lvl8pPr marL="1371600" algn="l" rtl="0" eaLnBrk="1" fontAlgn="ctr" latinLnBrk="1" hangingPunct="1">
        <a:lnSpc>
          <a:spcPct val="120000"/>
        </a:lnSpc>
        <a:spcBef>
          <a:spcPct val="0"/>
        </a:spcBef>
        <a:spcAft>
          <a:spcPct val="0"/>
        </a:spcAft>
        <a:defRPr sz="16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HY울릉도B" pitchFamily="18" charset="-127"/>
          <a:ea typeface="HY울릉도B" pitchFamily="18" charset="-127"/>
        </a:defRPr>
      </a:lvl8pPr>
      <a:lvl9pPr marL="1828800" algn="l" rtl="0" eaLnBrk="1" fontAlgn="ctr" latinLnBrk="1" hangingPunct="1">
        <a:lnSpc>
          <a:spcPct val="120000"/>
        </a:lnSpc>
        <a:spcBef>
          <a:spcPct val="0"/>
        </a:spcBef>
        <a:spcAft>
          <a:spcPct val="0"/>
        </a:spcAft>
        <a:defRPr sz="16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HY울릉도B" pitchFamily="18" charset="-127"/>
          <a:ea typeface="HY울릉도B" pitchFamily="18" charset="-127"/>
        </a:defRPr>
      </a:lvl9pPr>
    </p:titleStyle>
    <p:bodyStyle>
      <a:lvl1pPr marL="292100" indent="-292100" algn="l" rtl="0" eaLnBrk="1" fontAlgn="base" latinLnBrk="1" hangingPunct="1">
        <a:lnSpc>
          <a:spcPct val="120000"/>
        </a:lnSpc>
        <a:spcBef>
          <a:spcPct val="55000"/>
        </a:spcBef>
        <a:spcAft>
          <a:spcPct val="0"/>
        </a:spcAft>
        <a:buFont typeface="Wingdings" pitchFamily="2" charset="2"/>
        <a:buBlip>
          <a:blip r:embed="rId6"/>
        </a:buBlip>
        <a:tabLst>
          <a:tab pos="571500" algn="l"/>
        </a:tabLst>
        <a:defRPr sz="1400" baseline="0">
          <a:solidFill>
            <a:schemeClr val="tx1"/>
          </a:solidFill>
          <a:latin typeface="Times New Roman" pitchFamily="18" charset="0"/>
          <a:ea typeface="+mn-ea"/>
          <a:cs typeface="+mn-cs"/>
        </a:defRPr>
      </a:lvl1pPr>
      <a:lvl2pPr marL="673100" indent="-190500" algn="l" rtl="0" eaLnBrk="1" fontAlgn="base" latinLnBrk="1" hangingPunct="1">
        <a:lnSpc>
          <a:spcPct val="120000"/>
        </a:lnSpc>
        <a:spcBef>
          <a:spcPct val="0"/>
        </a:spcBef>
        <a:spcAft>
          <a:spcPct val="0"/>
        </a:spcAft>
        <a:buFont typeface="Wingdings" pitchFamily="2" charset="2"/>
        <a:buChar char="q"/>
        <a:tabLst>
          <a:tab pos="571500" algn="l"/>
        </a:tabLst>
        <a:defRPr sz="1300" baseline="0">
          <a:solidFill>
            <a:schemeClr val="tx1"/>
          </a:solidFill>
          <a:latin typeface="Times New Roman" pitchFamily="18" charset="0"/>
          <a:ea typeface="+mn-ea"/>
        </a:defRPr>
      </a:lvl2pPr>
      <a:lvl3pPr marL="1282700" indent="-330200" algn="l" rtl="0" eaLnBrk="1" fontAlgn="base" latinLnBrk="1" hangingPunct="1">
        <a:lnSpc>
          <a:spcPct val="150000"/>
        </a:lnSpc>
        <a:spcBef>
          <a:spcPct val="0"/>
        </a:spcBef>
        <a:spcAft>
          <a:spcPct val="0"/>
        </a:spcAft>
        <a:buFont typeface="Wingdings" pitchFamily="2" charset="2"/>
        <a:buChar char="ü"/>
        <a:tabLst>
          <a:tab pos="571500" algn="l"/>
        </a:tabLst>
        <a:defRPr sz="1100" baseline="0">
          <a:solidFill>
            <a:schemeClr val="tx1"/>
          </a:solidFill>
          <a:latin typeface="Times New Roman" pitchFamily="18" charset="0"/>
          <a:ea typeface="+mn-ea"/>
        </a:defRPr>
      </a:lvl3pPr>
      <a:lvl4pPr marL="1682750" indent="-209550" algn="l" rtl="0" eaLnBrk="1" fontAlgn="base" latinLnBrk="1" hangingPunct="1">
        <a:spcBef>
          <a:spcPct val="20000"/>
        </a:spcBef>
        <a:spcAft>
          <a:spcPct val="0"/>
        </a:spcAft>
        <a:buChar char="•"/>
        <a:tabLst>
          <a:tab pos="571500" algn="l"/>
        </a:tabLst>
        <a:defRPr sz="1100" baseline="0">
          <a:solidFill>
            <a:schemeClr val="tx1"/>
          </a:solidFill>
          <a:latin typeface="Times New Roman" pitchFamily="18" charset="0"/>
          <a:ea typeface="+mn-ea"/>
        </a:defRPr>
      </a:lvl4pPr>
      <a:lvl5pPr marL="2082800" indent="-209550" algn="l" rtl="0" eaLnBrk="1" fontAlgn="base" latinLnBrk="1" hangingPunct="1">
        <a:spcBef>
          <a:spcPct val="20000"/>
        </a:spcBef>
        <a:spcAft>
          <a:spcPct val="0"/>
        </a:spcAft>
        <a:buChar char="•"/>
        <a:tabLst>
          <a:tab pos="571500" algn="l"/>
        </a:tabLst>
        <a:defRPr sz="1100" baseline="0">
          <a:solidFill>
            <a:schemeClr val="tx1"/>
          </a:solidFill>
          <a:latin typeface="Times New Roman" pitchFamily="18" charset="0"/>
          <a:ea typeface="+mn-ea"/>
        </a:defRPr>
      </a:lvl5pPr>
      <a:lvl6pPr marL="2540000" indent="-209550" algn="l" rtl="0" eaLnBrk="1" fontAlgn="base" latinLnBrk="1" hangingPunct="1">
        <a:spcBef>
          <a:spcPct val="20000"/>
        </a:spcBef>
        <a:spcAft>
          <a:spcPct val="0"/>
        </a:spcAft>
        <a:buChar char="•"/>
        <a:tabLst>
          <a:tab pos="571500" algn="l"/>
        </a:tabLst>
        <a:defRPr sz="1100">
          <a:solidFill>
            <a:schemeClr val="tx1"/>
          </a:solidFill>
          <a:latin typeface="+mn-lt"/>
          <a:ea typeface="+mn-ea"/>
        </a:defRPr>
      </a:lvl6pPr>
      <a:lvl7pPr marL="2997200" indent="-209550" algn="l" rtl="0" eaLnBrk="1" fontAlgn="base" latinLnBrk="1" hangingPunct="1">
        <a:spcBef>
          <a:spcPct val="20000"/>
        </a:spcBef>
        <a:spcAft>
          <a:spcPct val="0"/>
        </a:spcAft>
        <a:buChar char="•"/>
        <a:tabLst>
          <a:tab pos="571500" algn="l"/>
        </a:tabLst>
        <a:defRPr sz="1100">
          <a:solidFill>
            <a:schemeClr val="tx1"/>
          </a:solidFill>
          <a:latin typeface="+mn-lt"/>
          <a:ea typeface="+mn-ea"/>
        </a:defRPr>
      </a:lvl7pPr>
      <a:lvl8pPr marL="3454400" indent="-209550" algn="l" rtl="0" eaLnBrk="1" fontAlgn="base" latinLnBrk="1" hangingPunct="1">
        <a:spcBef>
          <a:spcPct val="20000"/>
        </a:spcBef>
        <a:spcAft>
          <a:spcPct val="0"/>
        </a:spcAft>
        <a:buChar char="•"/>
        <a:tabLst>
          <a:tab pos="571500" algn="l"/>
        </a:tabLst>
        <a:defRPr sz="1100">
          <a:solidFill>
            <a:schemeClr val="tx1"/>
          </a:solidFill>
          <a:latin typeface="+mn-lt"/>
          <a:ea typeface="+mn-ea"/>
        </a:defRPr>
      </a:lvl8pPr>
      <a:lvl9pPr marL="3911600" indent="-209550" algn="l" rtl="0" eaLnBrk="1" fontAlgn="base" latinLnBrk="1" hangingPunct="1">
        <a:spcBef>
          <a:spcPct val="20000"/>
        </a:spcBef>
        <a:spcAft>
          <a:spcPct val="0"/>
        </a:spcAft>
        <a:buChar char="•"/>
        <a:tabLst>
          <a:tab pos="571500" algn="l"/>
        </a:tabLst>
        <a:defRPr sz="11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br>
              <a:rPr lang="en-US" altLang="ko-KR" dirty="0"/>
            </a:br>
            <a:r>
              <a:rPr lang="en-US" altLang="ko-KR" dirty="0"/>
              <a:t>Class </a:t>
            </a:r>
            <a:r>
              <a:rPr lang="ko-KR" altLang="en-US" dirty="0"/>
              <a:t>설계서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333859" y="4362224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/>
              <a:t>코딩천재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br>
              <a:rPr lang="en-US" altLang="ko-KR" dirty="0"/>
            </a:br>
            <a:r>
              <a:rPr lang="ko-KR" altLang="en-US" dirty="0" err="1"/>
              <a:t>프론트엔드</a:t>
            </a:r>
            <a:r>
              <a:rPr lang="ko-KR" altLang="en-US" dirty="0"/>
              <a:t> 클래스 다이어그램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333859" y="4362224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/>
              <a:t>코딩천재</a:t>
            </a:r>
          </a:p>
        </p:txBody>
      </p:sp>
    </p:spTree>
    <p:extLst>
      <p:ext uri="{BB962C8B-B14F-4D97-AF65-F5344CB8AC3E}">
        <p14:creationId xmlns:p14="http://schemas.microsoft.com/office/powerpoint/2010/main" val="9355189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ko-KR" altLang="en-US" dirty="0"/>
              <a:t>팀 명</a:t>
            </a:r>
            <a:endParaRPr lang="en-US" altLang="ko-K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5E2401-79FE-BD30-1E0B-73EC71458BB2}"/>
              </a:ext>
            </a:extLst>
          </p:cNvPr>
          <p:cNvSpPr txBox="1"/>
          <p:nvPr/>
        </p:nvSpPr>
        <p:spPr>
          <a:xfrm>
            <a:off x="1234911" y="267260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코딩천재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0A435F5-8E93-8438-1C90-772FB756E4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043" y="885551"/>
            <a:ext cx="7198986" cy="5410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48051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br>
              <a:rPr lang="en-US" altLang="ko-KR" dirty="0"/>
            </a:br>
            <a:r>
              <a:rPr lang="ko-KR" altLang="en-US" dirty="0"/>
              <a:t>시퀀스 다이어그램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333859" y="4362224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/>
              <a:t>코딩천재</a:t>
            </a:r>
          </a:p>
        </p:txBody>
      </p:sp>
    </p:spTree>
    <p:extLst>
      <p:ext uri="{BB962C8B-B14F-4D97-AF65-F5344CB8AC3E}">
        <p14:creationId xmlns:p14="http://schemas.microsoft.com/office/powerpoint/2010/main" val="9226553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ko-KR" altLang="en-US" dirty="0"/>
              <a:t>팀 명</a:t>
            </a:r>
            <a:endParaRPr lang="en-US" altLang="ko-K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5E2401-79FE-BD30-1E0B-73EC71458BB2}"/>
              </a:ext>
            </a:extLst>
          </p:cNvPr>
          <p:cNvSpPr txBox="1"/>
          <p:nvPr/>
        </p:nvSpPr>
        <p:spPr>
          <a:xfrm>
            <a:off x="1234911" y="267260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코딩천재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F56B8C-48FB-C765-345A-EFCABD601DA7}"/>
              </a:ext>
            </a:extLst>
          </p:cNvPr>
          <p:cNvSpPr txBox="1"/>
          <p:nvPr/>
        </p:nvSpPr>
        <p:spPr>
          <a:xfrm>
            <a:off x="246184" y="949524"/>
            <a:ext cx="4572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1" dirty="0">
                <a:latin typeface="Agency FB" panose="020B0503020202020204" pitchFamily="34" charset="0"/>
                <a:ea typeface="나눔고딕 bold" panose="020D0804000000000000" pitchFamily="50" charset="-127"/>
                <a:cs typeface="Aharoni" panose="020B0604020202020204" pitchFamily="2" charset="-79"/>
              </a:rPr>
              <a:t>- </a:t>
            </a:r>
            <a:r>
              <a:rPr lang="ko-KR" altLang="en-US" sz="1600" b="1" dirty="0">
                <a:latin typeface="Agency FB" panose="020B0503020202020204" pitchFamily="34" charset="0"/>
                <a:ea typeface="나눔고딕 bold" panose="020D0804000000000000" pitchFamily="50" charset="-127"/>
                <a:cs typeface="Aharoni" panose="020B0604020202020204" pitchFamily="2" charset="-79"/>
              </a:rPr>
              <a:t>회원가입</a:t>
            </a:r>
            <a:r>
              <a:rPr lang="ko-KR" altLang="en-US" sz="1600" dirty="0">
                <a:latin typeface="Agency FB" panose="020B0503020202020204" pitchFamily="34" charset="0"/>
                <a:ea typeface="나눔고딕 bold" panose="020D0804000000000000" pitchFamily="50" charset="-127"/>
                <a:cs typeface="Aharoni" panose="020B0604020202020204" pitchFamily="2" charset="-79"/>
              </a:rPr>
              <a:t> 시퀀스 다이어그램 </a:t>
            </a:r>
            <a:r>
              <a:rPr lang="en-US" altLang="ko-KR" sz="1600" dirty="0">
                <a:latin typeface="Arial Black" panose="020B0A04020102020204" pitchFamily="34" charset="0"/>
                <a:ea typeface="나눔고딕 bold" panose="020D0804000000000000" pitchFamily="50" charset="-127"/>
                <a:cs typeface="Aharoni" panose="020B0604020202020204" pitchFamily="2" charset="-79"/>
              </a:rPr>
              <a:t>[UC001]</a:t>
            </a:r>
            <a:endParaRPr lang="ko-KR" altLang="en-US" sz="1600" dirty="0">
              <a:latin typeface="Arial Black" panose="020B0A04020102020204" pitchFamily="34" charset="0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674C1CE-E18E-BF51-813C-8B088C9C40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8351" y="1288078"/>
            <a:ext cx="6787298" cy="4816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4520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ko-KR" altLang="en-US" dirty="0"/>
              <a:t>팀 명</a:t>
            </a:r>
            <a:endParaRPr lang="en-US" altLang="ko-K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5E2401-79FE-BD30-1E0B-73EC71458BB2}"/>
              </a:ext>
            </a:extLst>
          </p:cNvPr>
          <p:cNvSpPr txBox="1"/>
          <p:nvPr/>
        </p:nvSpPr>
        <p:spPr>
          <a:xfrm>
            <a:off x="1234911" y="267260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코딩천재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F56B8C-48FB-C765-345A-EFCABD601DA7}"/>
              </a:ext>
            </a:extLst>
          </p:cNvPr>
          <p:cNvSpPr txBox="1"/>
          <p:nvPr/>
        </p:nvSpPr>
        <p:spPr>
          <a:xfrm>
            <a:off x="246184" y="949524"/>
            <a:ext cx="4572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1" dirty="0">
                <a:latin typeface="Agency FB" panose="020B0503020202020204" pitchFamily="34" charset="0"/>
                <a:ea typeface="나눔고딕 bold" panose="020D0804000000000000" pitchFamily="50" charset="-127"/>
                <a:cs typeface="Aharoni" panose="020B0604020202020204" pitchFamily="2" charset="-79"/>
              </a:rPr>
              <a:t>- </a:t>
            </a:r>
            <a:r>
              <a:rPr lang="ko-KR" altLang="en-US" sz="1600" b="1" dirty="0">
                <a:latin typeface="Agency FB" panose="020B0503020202020204" pitchFamily="34" charset="0"/>
                <a:ea typeface="나눔고딕 bold" panose="020D0804000000000000" pitchFamily="50" charset="-127"/>
                <a:cs typeface="Aharoni" panose="020B0604020202020204" pitchFamily="2" charset="-79"/>
              </a:rPr>
              <a:t>로그인</a:t>
            </a:r>
            <a:r>
              <a:rPr lang="ko-KR" altLang="en-US" sz="1600" dirty="0">
                <a:latin typeface="Agency FB" panose="020B0503020202020204" pitchFamily="34" charset="0"/>
                <a:ea typeface="나눔고딕 bold" panose="020D0804000000000000" pitchFamily="50" charset="-127"/>
                <a:cs typeface="Aharoni" panose="020B0604020202020204" pitchFamily="2" charset="-79"/>
              </a:rPr>
              <a:t> 시퀀스 다이어그램 </a:t>
            </a:r>
            <a:r>
              <a:rPr lang="en-US" altLang="ko-KR" sz="1600" dirty="0">
                <a:latin typeface="Arial Black" panose="020B0A04020102020204" pitchFamily="34" charset="0"/>
                <a:ea typeface="나눔고딕 bold" panose="020D0804000000000000" pitchFamily="50" charset="-127"/>
                <a:cs typeface="Aharoni" panose="020B0604020202020204" pitchFamily="2" charset="-79"/>
              </a:rPr>
              <a:t>[UC002]</a:t>
            </a:r>
            <a:endParaRPr lang="ko-KR" altLang="en-US" sz="16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29E6D6A-DB22-6397-AAE7-7AA7957B91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746" y="1902758"/>
            <a:ext cx="8860508" cy="3562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6501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ko-KR" altLang="en-US" dirty="0"/>
              <a:t>팀 명</a:t>
            </a:r>
            <a:endParaRPr lang="en-US" altLang="ko-K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5E2401-79FE-BD30-1E0B-73EC71458BB2}"/>
              </a:ext>
            </a:extLst>
          </p:cNvPr>
          <p:cNvSpPr txBox="1"/>
          <p:nvPr/>
        </p:nvSpPr>
        <p:spPr>
          <a:xfrm>
            <a:off x="1234911" y="267260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코딩천재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F56B8C-48FB-C765-345A-EFCABD601DA7}"/>
              </a:ext>
            </a:extLst>
          </p:cNvPr>
          <p:cNvSpPr txBox="1"/>
          <p:nvPr/>
        </p:nvSpPr>
        <p:spPr>
          <a:xfrm>
            <a:off x="246184" y="949524"/>
            <a:ext cx="4572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1" dirty="0">
                <a:latin typeface="Agency FB" panose="020B0503020202020204" pitchFamily="34" charset="0"/>
                <a:ea typeface="나눔고딕 bold" panose="020D0804000000000000" pitchFamily="50" charset="-127"/>
                <a:cs typeface="Aharoni" panose="020B0604020202020204" pitchFamily="2" charset="-79"/>
              </a:rPr>
              <a:t>- </a:t>
            </a:r>
            <a:r>
              <a:rPr lang="ko-KR" altLang="en-US" sz="1600" b="1" dirty="0">
                <a:latin typeface="Agency FB" panose="020B0503020202020204" pitchFamily="34" charset="0"/>
                <a:ea typeface="나눔고딕 bold" panose="020D0804000000000000" pitchFamily="50" charset="-127"/>
                <a:cs typeface="Aharoni" panose="020B0604020202020204" pitchFamily="2" charset="-79"/>
              </a:rPr>
              <a:t>회원탈퇴</a:t>
            </a:r>
            <a:r>
              <a:rPr lang="ko-KR" altLang="en-US" sz="1600" dirty="0">
                <a:latin typeface="Agency FB" panose="020B0503020202020204" pitchFamily="34" charset="0"/>
                <a:ea typeface="나눔고딕 bold" panose="020D0804000000000000" pitchFamily="50" charset="-127"/>
                <a:cs typeface="Aharoni" panose="020B0604020202020204" pitchFamily="2" charset="-79"/>
              </a:rPr>
              <a:t> 시퀀스 다이어그램 </a:t>
            </a:r>
            <a:r>
              <a:rPr lang="en-US" altLang="ko-KR" sz="1600" dirty="0">
                <a:latin typeface="Arial Black" panose="020B0A04020102020204" pitchFamily="34" charset="0"/>
                <a:ea typeface="나눔고딕 bold" panose="020D0804000000000000" pitchFamily="50" charset="-127"/>
                <a:cs typeface="Aharoni" panose="020B0604020202020204" pitchFamily="2" charset="-79"/>
              </a:rPr>
              <a:t>[UC004]</a:t>
            </a:r>
            <a:endParaRPr lang="ko-KR" altLang="en-US" sz="16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13B6192-6124-6F2E-3819-AB122BECD6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746" y="1952629"/>
            <a:ext cx="8860508" cy="3050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5022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ko-KR" altLang="en-US" dirty="0"/>
              <a:t>팀 명</a:t>
            </a:r>
            <a:endParaRPr lang="en-US" altLang="ko-K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5E2401-79FE-BD30-1E0B-73EC71458BB2}"/>
              </a:ext>
            </a:extLst>
          </p:cNvPr>
          <p:cNvSpPr txBox="1"/>
          <p:nvPr/>
        </p:nvSpPr>
        <p:spPr>
          <a:xfrm>
            <a:off x="1234911" y="267260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코딩천재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F56B8C-48FB-C765-345A-EFCABD601DA7}"/>
              </a:ext>
            </a:extLst>
          </p:cNvPr>
          <p:cNvSpPr txBox="1"/>
          <p:nvPr/>
        </p:nvSpPr>
        <p:spPr>
          <a:xfrm>
            <a:off x="246184" y="949524"/>
            <a:ext cx="4572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1" dirty="0">
                <a:latin typeface="Agency FB" panose="020B0503020202020204" pitchFamily="34" charset="0"/>
                <a:ea typeface="나눔고딕 bold" panose="020D0804000000000000" pitchFamily="50" charset="-127"/>
                <a:cs typeface="Aharoni" panose="020B0604020202020204" pitchFamily="2" charset="-79"/>
              </a:rPr>
              <a:t>- </a:t>
            </a:r>
            <a:r>
              <a:rPr lang="ko-KR" altLang="en-US" sz="1600" b="1" dirty="0">
                <a:latin typeface="Agency FB" panose="020B0503020202020204" pitchFamily="34" charset="0"/>
                <a:ea typeface="나눔고딕 bold" panose="020D0804000000000000" pitchFamily="50" charset="-127"/>
                <a:cs typeface="Aharoni" panose="020B0604020202020204" pitchFamily="2" charset="-79"/>
              </a:rPr>
              <a:t>비밀번호변경</a:t>
            </a:r>
            <a:r>
              <a:rPr lang="ko-KR" altLang="en-US" sz="1600" dirty="0">
                <a:latin typeface="Agency FB" panose="020B0503020202020204" pitchFamily="34" charset="0"/>
                <a:ea typeface="나눔고딕 bold" panose="020D0804000000000000" pitchFamily="50" charset="-127"/>
                <a:cs typeface="Aharoni" panose="020B0604020202020204" pitchFamily="2" charset="-79"/>
              </a:rPr>
              <a:t> 시퀀스 다이어그램 </a:t>
            </a:r>
            <a:r>
              <a:rPr lang="en-US" altLang="ko-KR" sz="1600" dirty="0">
                <a:latin typeface="Arial Black" panose="020B0A04020102020204" pitchFamily="34" charset="0"/>
                <a:ea typeface="나눔고딕 bold" panose="020D0804000000000000" pitchFamily="50" charset="-127"/>
                <a:cs typeface="Aharoni" panose="020B0604020202020204" pitchFamily="2" charset="-79"/>
              </a:rPr>
              <a:t>[UC005]</a:t>
            </a:r>
            <a:endParaRPr lang="ko-KR" altLang="en-US" sz="16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B0B5231-37B5-F793-25B4-B7455053CD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048" y="1521163"/>
            <a:ext cx="8713903" cy="4010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164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ko-KR" altLang="en-US" dirty="0"/>
              <a:t>팀 명</a:t>
            </a:r>
            <a:endParaRPr lang="en-US" altLang="ko-K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5E2401-79FE-BD30-1E0B-73EC71458BB2}"/>
              </a:ext>
            </a:extLst>
          </p:cNvPr>
          <p:cNvSpPr txBox="1"/>
          <p:nvPr/>
        </p:nvSpPr>
        <p:spPr>
          <a:xfrm>
            <a:off x="1234911" y="267260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코딩천재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F56B8C-48FB-C765-345A-EFCABD601DA7}"/>
              </a:ext>
            </a:extLst>
          </p:cNvPr>
          <p:cNvSpPr txBox="1"/>
          <p:nvPr/>
        </p:nvSpPr>
        <p:spPr>
          <a:xfrm>
            <a:off x="246184" y="949524"/>
            <a:ext cx="4572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1" dirty="0">
                <a:latin typeface="Agency FB" panose="020B0503020202020204" pitchFamily="34" charset="0"/>
                <a:ea typeface="나눔고딕 bold" panose="020D0804000000000000" pitchFamily="50" charset="-127"/>
                <a:cs typeface="Aharoni" panose="020B0604020202020204" pitchFamily="2" charset="-79"/>
              </a:rPr>
              <a:t>- </a:t>
            </a:r>
            <a:r>
              <a:rPr lang="ko-KR" altLang="en-US" sz="1600" b="1" dirty="0">
                <a:latin typeface="Agency FB" panose="020B0503020202020204" pitchFamily="34" charset="0"/>
                <a:ea typeface="나눔고딕 bold" panose="020D0804000000000000" pitchFamily="50" charset="-127"/>
                <a:cs typeface="Aharoni" panose="020B0604020202020204" pitchFamily="2" charset="-79"/>
              </a:rPr>
              <a:t>할 일 생성</a:t>
            </a:r>
            <a:r>
              <a:rPr lang="ko-KR" altLang="en-US" sz="1600" dirty="0">
                <a:latin typeface="Agency FB" panose="020B0503020202020204" pitchFamily="34" charset="0"/>
                <a:ea typeface="나눔고딕 bold" panose="020D0804000000000000" pitchFamily="50" charset="-127"/>
                <a:cs typeface="Aharoni" panose="020B0604020202020204" pitchFamily="2" charset="-79"/>
              </a:rPr>
              <a:t> 시퀀스 다이어그램 </a:t>
            </a:r>
            <a:r>
              <a:rPr lang="en-US" altLang="ko-KR" sz="1600" dirty="0">
                <a:latin typeface="Arial Black" panose="020B0A04020102020204" pitchFamily="34" charset="0"/>
                <a:ea typeface="나눔고딕 bold" panose="020D0804000000000000" pitchFamily="50" charset="-127"/>
                <a:cs typeface="Aharoni" panose="020B0604020202020204" pitchFamily="2" charset="-79"/>
              </a:rPr>
              <a:t>[UC006]</a:t>
            </a:r>
            <a:endParaRPr lang="ko-KR" altLang="en-US" sz="16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F9838D5-824B-3A94-34AB-B8B8E08923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539" y="1511859"/>
            <a:ext cx="8592996" cy="3983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0594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ko-KR" altLang="en-US" dirty="0"/>
              <a:t>팀 명</a:t>
            </a:r>
            <a:endParaRPr lang="en-US" altLang="ko-K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5E2401-79FE-BD30-1E0B-73EC71458BB2}"/>
              </a:ext>
            </a:extLst>
          </p:cNvPr>
          <p:cNvSpPr txBox="1"/>
          <p:nvPr/>
        </p:nvSpPr>
        <p:spPr>
          <a:xfrm>
            <a:off x="1234911" y="267260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코딩천재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F56B8C-48FB-C765-345A-EFCABD601DA7}"/>
              </a:ext>
            </a:extLst>
          </p:cNvPr>
          <p:cNvSpPr txBox="1"/>
          <p:nvPr/>
        </p:nvSpPr>
        <p:spPr>
          <a:xfrm>
            <a:off x="246184" y="949524"/>
            <a:ext cx="4572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1" dirty="0">
                <a:latin typeface="Agency FB" panose="020B0503020202020204" pitchFamily="34" charset="0"/>
                <a:ea typeface="나눔고딕 bold" panose="020D0804000000000000" pitchFamily="50" charset="-127"/>
                <a:cs typeface="Aharoni" panose="020B0604020202020204" pitchFamily="2" charset="-79"/>
              </a:rPr>
              <a:t>- </a:t>
            </a:r>
            <a:r>
              <a:rPr lang="ko-KR" altLang="en-US" sz="1600" b="1" dirty="0" err="1">
                <a:latin typeface="Agency FB" panose="020B0503020202020204" pitchFamily="34" charset="0"/>
                <a:ea typeface="나눔고딕 bold" panose="020D0804000000000000" pitchFamily="50" charset="-127"/>
                <a:cs typeface="Aharoni" panose="020B0604020202020204" pitchFamily="2" charset="-79"/>
              </a:rPr>
              <a:t>할일</a:t>
            </a:r>
            <a:r>
              <a:rPr lang="ko-KR" altLang="en-US" sz="1600" b="1" dirty="0">
                <a:latin typeface="Agency FB" panose="020B0503020202020204" pitchFamily="34" charset="0"/>
                <a:ea typeface="나눔고딕 bold" panose="020D0804000000000000" pitchFamily="50" charset="-127"/>
                <a:cs typeface="Aharoni" panose="020B0604020202020204" pitchFamily="2" charset="-79"/>
              </a:rPr>
              <a:t> 수정</a:t>
            </a:r>
            <a:r>
              <a:rPr lang="ko-KR" altLang="en-US" sz="1600" dirty="0">
                <a:latin typeface="Agency FB" panose="020B0503020202020204" pitchFamily="34" charset="0"/>
                <a:ea typeface="나눔고딕 bold" panose="020D0804000000000000" pitchFamily="50" charset="-127"/>
                <a:cs typeface="Aharoni" panose="020B0604020202020204" pitchFamily="2" charset="-79"/>
              </a:rPr>
              <a:t> 시퀀스 다이어그램 </a:t>
            </a:r>
            <a:r>
              <a:rPr lang="en-US" altLang="ko-KR" sz="1600" dirty="0">
                <a:latin typeface="Arial Black" panose="020B0A04020102020204" pitchFamily="34" charset="0"/>
                <a:ea typeface="나눔고딕 bold" panose="020D0804000000000000" pitchFamily="50" charset="-127"/>
                <a:cs typeface="Aharoni" panose="020B0604020202020204" pitchFamily="2" charset="-79"/>
              </a:rPr>
              <a:t>[UC007]</a:t>
            </a:r>
            <a:endParaRPr lang="ko-KR" altLang="en-US" sz="16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3883DE3-433A-28D0-9FB3-BB393F2F0D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351" y="1662565"/>
            <a:ext cx="8333295" cy="3863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55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ko-KR" altLang="en-US" dirty="0"/>
              <a:t>팀 명</a:t>
            </a:r>
            <a:endParaRPr lang="en-US" altLang="ko-K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5E2401-79FE-BD30-1E0B-73EC71458BB2}"/>
              </a:ext>
            </a:extLst>
          </p:cNvPr>
          <p:cNvSpPr txBox="1"/>
          <p:nvPr/>
        </p:nvSpPr>
        <p:spPr>
          <a:xfrm>
            <a:off x="1234911" y="267260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코딩천재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F56B8C-48FB-C765-345A-EFCABD601DA7}"/>
              </a:ext>
            </a:extLst>
          </p:cNvPr>
          <p:cNvSpPr txBox="1"/>
          <p:nvPr/>
        </p:nvSpPr>
        <p:spPr>
          <a:xfrm>
            <a:off x="246184" y="949524"/>
            <a:ext cx="4572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1" dirty="0">
                <a:latin typeface="Agency FB" panose="020B0503020202020204" pitchFamily="34" charset="0"/>
                <a:ea typeface="나눔고딕 bold" panose="020D0804000000000000" pitchFamily="50" charset="-127"/>
                <a:cs typeface="Aharoni" panose="020B0604020202020204" pitchFamily="2" charset="-79"/>
              </a:rPr>
              <a:t>- </a:t>
            </a:r>
            <a:r>
              <a:rPr lang="ko-KR" altLang="en-US" sz="1600" b="1" dirty="0" err="1">
                <a:latin typeface="Agency FB" panose="020B0503020202020204" pitchFamily="34" charset="0"/>
                <a:ea typeface="나눔고딕 bold" panose="020D0804000000000000" pitchFamily="50" charset="-127"/>
                <a:cs typeface="Aharoni" panose="020B0604020202020204" pitchFamily="2" charset="-79"/>
              </a:rPr>
              <a:t>할일</a:t>
            </a:r>
            <a:r>
              <a:rPr lang="ko-KR" altLang="en-US" sz="1600" b="1" dirty="0">
                <a:latin typeface="Agency FB" panose="020B0503020202020204" pitchFamily="34" charset="0"/>
                <a:ea typeface="나눔고딕 bold" panose="020D0804000000000000" pitchFamily="50" charset="-127"/>
                <a:cs typeface="Aharoni" panose="020B0604020202020204" pitchFamily="2" charset="-79"/>
              </a:rPr>
              <a:t> 삭제</a:t>
            </a:r>
            <a:r>
              <a:rPr lang="ko-KR" altLang="en-US" sz="1600" dirty="0">
                <a:latin typeface="Agency FB" panose="020B0503020202020204" pitchFamily="34" charset="0"/>
                <a:ea typeface="나눔고딕 bold" panose="020D0804000000000000" pitchFamily="50" charset="-127"/>
                <a:cs typeface="Aharoni" panose="020B0604020202020204" pitchFamily="2" charset="-79"/>
              </a:rPr>
              <a:t> 시퀀스 다이어그램 </a:t>
            </a:r>
            <a:r>
              <a:rPr lang="en-US" altLang="ko-KR" sz="1600" dirty="0">
                <a:latin typeface="Arial Black" panose="020B0A04020102020204" pitchFamily="34" charset="0"/>
                <a:ea typeface="나눔고딕 bold" panose="020D0804000000000000" pitchFamily="50" charset="-127"/>
                <a:cs typeface="Aharoni" panose="020B0604020202020204" pitchFamily="2" charset="-79"/>
              </a:rPr>
              <a:t>[UC008]</a:t>
            </a:r>
            <a:endParaRPr lang="ko-KR" altLang="en-US" sz="16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B96F4A9-0994-4F95-C702-CF9AAB95FF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228" y="1480009"/>
            <a:ext cx="8837543" cy="4038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8083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변경 이력</a:t>
            </a: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ko-KR" altLang="en-US" dirty="0"/>
              <a:t>팀 명</a:t>
            </a:r>
            <a:endParaRPr lang="en-US" altLang="ko-KR" dirty="0"/>
          </a:p>
        </p:txBody>
      </p:sp>
      <p:graphicFrame>
        <p:nvGraphicFramePr>
          <p:cNvPr id="6" name="내용 개체 틀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74131243"/>
              </p:ext>
            </p:extLst>
          </p:nvPr>
        </p:nvGraphicFramePr>
        <p:xfrm>
          <a:off x="280988" y="1025525"/>
          <a:ext cx="8582024" cy="29667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455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455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4550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4550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맑은 고딕" pitchFamily="50" charset="-127"/>
                          <a:ea typeface="맑은 고딕" pitchFamily="50" charset="-127"/>
                        </a:rPr>
                        <a:t>일자</a:t>
                      </a:r>
                      <a:endParaRPr lang="ko-KR" altLang="en-US" sz="1200" b="1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맑은 고딕" pitchFamily="50" charset="-127"/>
                          <a:ea typeface="맑은 고딕" pitchFamily="50" charset="-127"/>
                        </a:rPr>
                        <a:t>버전</a:t>
                      </a:r>
                      <a:endParaRPr lang="ko-KR" altLang="en-US" sz="1200" b="1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맑은 고딕" pitchFamily="50" charset="-127"/>
                          <a:ea typeface="맑은 고딕" pitchFamily="50" charset="-127"/>
                        </a:rPr>
                        <a:t>변경 내역</a:t>
                      </a:r>
                      <a:endParaRPr lang="ko-KR" altLang="en-US" sz="1200" b="1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맑은 고딕" pitchFamily="50" charset="-127"/>
                          <a:ea typeface="맑은 고딕" pitchFamily="50" charset="-127"/>
                        </a:rPr>
                        <a:t>작성자</a:t>
                      </a:r>
                      <a:endParaRPr lang="ko-KR" altLang="en-US" sz="1200" b="1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2023.05.10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v.1.0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클래스 다이어그램 초안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김동현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김승엽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김지윤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2023.05.17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v.1.1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시퀀스 다이어그램 추가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김동현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김근식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윤근수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2023.05.24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v.1.2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프론트 다이어그램 추가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김동현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김근식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,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윤근수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2023.06.04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v.1.3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설계서 최종 마무리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코딩천재 팀원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ko-KR" altLang="en-US" dirty="0"/>
              <a:t>팀 명</a:t>
            </a:r>
            <a:endParaRPr lang="en-US" altLang="ko-K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5E2401-79FE-BD30-1E0B-73EC71458BB2}"/>
              </a:ext>
            </a:extLst>
          </p:cNvPr>
          <p:cNvSpPr txBox="1"/>
          <p:nvPr/>
        </p:nvSpPr>
        <p:spPr>
          <a:xfrm>
            <a:off x="1234911" y="267260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코딩천재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F56B8C-48FB-C765-345A-EFCABD601DA7}"/>
              </a:ext>
            </a:extLst>
          </p:cNvPr>
          <p:cNvSpPr txBox="1"/>
          <p:nvPr/>
        </p:nvSpPr>
        <p:spPr>
          <a:xfrm>
            <a:off x="246184" y="949524"/>
            <a:ext cx="4572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1" dirty="0">
                <a:latin typeface="Agency FB" panose="020B0503020202020204" pitchFamily="34" charset="0"/>
                <a:ea typeface="나눔고딕 bold" panose="020D0804000000000000" pitchFamily="50" charset="-127"/>
                <a:cs typeface="Aharoni" panose="020B0604020202020204" pitchFamily="2" charset="-79"/>
              </a:rPr>
              <a:t>- </a:t>
            </a:r>
            <a:r>
              <a:rPr lang="ko-KR" altLang="en-US" sz="1600" b="1" dirty="0">
                <a:latin typeface="Agency FB" panose="020B0503020202020204" pitchFamily="34" charset="0"/>
                <a:ea typeface="나눔고딕 bold" panose="020D0804000000000000" pitchFamily="50" charset="-127"/>
                <a:cs typeface="Aharoni" panose="020B0604020202020204" pitchFamily="2" charset="-79"/>
              </a:rPr>
              <a:t>작업 생성</a:t>
            </a:r>
            <a:r>
              <a:rPr lang="ko-KR" altLang="en-US" sz="1600" dirty="0">
                <a:latin typeface="Agency FB" panose="020B0503020202020204" pitchFamily="34" charset="0"/>
                <a:ea typeface="나눔고딕 bold" panose="020D0804000000000000" pitchFamily="50" charset="-127"/>
                <a:cs typeface="Aharoni" panose="020B0604020202020204" pitchFamily="2" charset="-79"/>
              </a:rPr>
              <a:t> 시퀀스 다이어그램 </a:t>
            </a:r>
            <a:r>
              <a:rPr lang="en-US" altLang="ko-KR" sz="1600" dirty="0">
                <a:latin typeface="Arial Black" panose="020B0A04020102020204" pitchFamily="34" charset="0"/>
                <a:ea typeface="나눔고딕 bold" panose="020D0804000000000000" pitchFamily="50" charset="-127"/>
                <a:cs typeface="Aharoni" panose="020B0604020202020204" pitchFamily="2" charset="-79"/>
              </a:rPr>
              <a:t>[UC010]</a:t>
            </a:r>
            <a:endParaRPr lang="ko-KR" altLang="en-US" sz="16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5E0D2E4-C34A-A492-6AE8-919B1A7E0E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371" y="1593369"/>
            <a:ext cx="8531258" cy="3955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56323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ko-KR" altLang="en-US" dirty="0"/>
              <a:t>팀 명</a:t>
            </a:r>
            <a:endParaRPr lang="en-US" altLang="ko-K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5E2401-79FE-BD30-1E0B-73EC71458BB2}"/>
              </a:ext>
            </a:extLst>
          </p:cNvPr>
          <p:cNvSpPr txBox="1"/>
          <p:nvPr/>
        </p:nvSpPr>
        <p:spPr>
          <a:xfrm>
            <a:off x="1234911" y="267260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코딩천재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F56B8C-48FB-C765-345A-EFCABD601DA7}"/>
              </a:ext>
            </a:extLst>
          </p:cNvPr>
          <p:cNvSpPr txBox="1"/>
          <p:nvPr/>
        </p:nvSpPr>
        <p:spPr>
          <a:xfrm>
            <a:off x="246184" y="949524"/>
            <a:ext cx="4572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1" dirty="0">
                <a:latin typeface="Agency FB" panose="020B0503020202020204" pitchFamily="34" charset="0"/>
                <a:ea typeface="나눔고딕 bold" panose="020D0804000000000000" pitchFamily="50" charset="-127"/>
                <a:cs typeface="Aharoni" panose="020B0604020202020204" pitchFamily="2" charset="-79"/>
              </a:rPr>
              <a:t>- </a:t>
            </a:r>
            <a:r>
              <a:rPr lang="ko-KR" altLang="en-US" sz="1600" b="1" dirty="0">
                <a:latin typeface="Agency FB" panose="020B0503020202020204" pitchFamily="34" charset="0"/>
                <a:ea typeface="나눔고딕 bold" panose="020D0804000000000000" pitchFamily="50" charset="-127"/>
                <a:cs typeface="Aharoni" panose="020B0604020202020204" pitchFamily="2" charset="-79"/>
              </a:rPr>
              <a:t>작업 완료</a:t>
            </a:r>
            <a:r>
              <a:rPr lang="ko-KR" altLang="en-US" sz="1600" dirty="0">
                <a:latin typeface="Agency FB" panose="020B0503020202020204" pitchFamily="34" charset="0"/>
                <a:ea typeface="나눔고딕 bold" panose="020D0804000000000000" pitchFamily="50" charset="-127"/>
                <a:cs typeface="Aharoni" panose="020B0604020202020204" pitchFamily="2" charset="-79"/>
              </a:rPr>
              <a:t> 시퀀스 다이어그램 </a:t>
            </a:r>
            <a:r>
              <a:rPr lang="en-US" altLang="ko-KR" sz="1600" dirty="0">
                <a:latin typeface="Arial Black" panose="020B0A04020102020204" pitchFamily="34" charset="0"/>
                <a:ea typeface="나눔고딕 bold" panose="020D0804000000000000" pitchFamily="50" charset="-127"/>
                <a:cs typeface="Aharoni" panose="020B0604020202020204" pitchFamily="2" charset="-79"/>
              </a:rPr>
              <a:t>[UC011]</a:t>
            </a:r>
            <a:endParaRPr lang="ko-KR" altLang="en-US" sz="16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EA408A1-2F4F-5933-B153-A8A3DF952F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955" y="1445511"/>
            <a:ext cx="8682087" cy="3966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0707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ko-KR" altLang="en-US" dirty="0"/>
              <a:t>팀 명</a:t>
            </a:r>
            <a:endParaRPr lang="en-US" altLang="ko-K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5E2401-79FE-BD30-1E0B-73EC71458BB2}"/>
              </a:ext>
            </a:extLst>
          </p:cNvPr>
          <p:cNvSpPr txBox="1"/>
          <p:nvPr/>
        </p:nvSpPr>
        <p:spPr>
          <a:xfrm>
            <a:off x="1234911" y="267260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코딩천재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F56B8C-48FB-C765-345A-EFCABD601DA7}"/>
              </a:ext>
            </a:extLst>
          </p:cNvPr>
          <p:cNvSpPr txBox="1"/>
          <p:nvPr/>
        </p:nvSpPr>
        <p:spPr>
          <a:xfrm>
            <a:off x="246184" y="949524"/>
            <a:ext cx="4572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1" dirty="0">
                <a:latin typeface="Agency FB" panose="020B0503020202020204" pitchFamily="34" charset="0"/>
                <a:ea typeface="나눔고딕 bold" panose="020D0804000000000000" pitchFamily="50" charset="-127"/>
                <a:cs typeface="Aharoni" panose="020B0604020202020204" pitchFamily="2" charset="-79"/>
              </a:rPr>
              <a:t>- </a:t>
            </a:r>
            <a:r>
              <a:rPr lang="ko-KR" altLang="en-US" sz="1600" b="1" dirty="0" err="1">
                <a:latin typeface="Agency FB" panose="020B0503020202020204" pitchFamily="34" charset="0"/>
                <a:ea typeface="나눔고딕 bold" panose="020D0804000000000000" pitchFamily="50" charset="-127"/>
                <a:cs typeface="Aharoni" panose="020B0604020202020204" pitchFamily="2" charset="-79"/>
              </a:rPr>
              <a:t>할일</a:t>
            </a:r>
            <a:r>
              <a:rPr lang="ko-KR" altLang="en-US" sz="1600" b="1" dirty="0">
                <a:latin typeface="Agency FB" panose="020B0503020202020204" pitchFamily="34" charset="0"/>
                <a:ea typeface="나눔고딕 bold" panose="020D0804000000000000" pitchFamily="50" charset="-127"/>
                <a:cs typeface="Aharoni" panose="020B0604020202020204" pitchFamily="2" charset="-79"/>
              </a:rPr>
              <a:t> 완료</a:t>
            </a:r>
            <a:r>
              <a:rPr lang="ko-KR" altLang="en-US" sz="1600" dirty="0">
                <a:latin typeface="Agency FB" panose="020B0503020202020204" pitchFamily="34" charset="0"/>
                <a:ea typeface="나눔고딕 bold" panose="020D0804000000000000" pitchFamily="50" charset="-127"/>
                <a:cs typeface="Aharoni" panose="020B0604020202020204" pitchFamily="2" charset="-79"/>
              </a:rPr>
              <a:t> 시퀀스 다이어그램 </a:t>
            </a:r>
            <a:r>
              <a:rPr lang="en-US" altLang="ko-KR" sz="1600" dirty="0">
                <a:latin typeface="Arial Black" panose="020B0A04020102020204" pitchFamily="34" charset="0"/>
                <a:ea typeface="나눔고딕 bold" panose="020D0804000000000000" pitchFamily="50" charset="-127"/>
                <a:cs typeface="Aharoni" panose="020B0604020202020204" pitchFamily="2" charset="-79"/>
              </a:rPr>
              <a:t>[UC012]</a:t>
            </a:r>
            <a:endParaRPr lang="ko-KR" altLang="en-US" sz="16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3D45D22-91D6-AAAC-10DA-2E2F2FBA82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371" y="1621263"/>
            <a:ext cx="8531258" cy="3895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0904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ko-KR" altLang="en-US" dirty="0"/>
              <a:t>팀 명</a:t>
            </a:r>
            <a:endParaRPr lang="en-US" altLang="ko-K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5E2401-79FE-BD30-1E0B-73EC71458BB2}"/>
              </a:ext>
            </a:extLst>
          </p:cNvPr>
          <p:cNvSpPr txBox="1"/>
          <p:nvPr/>
        </p:nvSpPr>
        <p:spPr>
          <a:xfrm>
            <a:off x="1234911" y="267260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코딩천재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F56B8C-48FB-C765-345A-EFCABD601DA7}"/>
              </a:ext>
            </a:extLst>
          </p:cNvPr>
          <p:cNvSpPr txBox="1"/>
          <p:nvPr/>
        </p:nvSpPr>
        <p:spPr>
          <a:xfrm>
            <a:off x="246184" y="949524"/>
            <a:ext cx="4572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1" dirty="0">
                <a:latin typeface="Agency FB" panose="020B0503020202020204" pitchFamily="34" charset="0"/>
                <a:ea typeface="나눔고딕 bold" panose="020D0804000000000000" pitchFamily="50" charset="-127"/>
                <a:cs typeface="Aharoni" panose="020B0604020202020204" pitchFamily="2" charset="-79"/>
              </a:rPr>
              <a:t>- </a:t>
            </a:r>
            <a:r>
              <a:rPr lang="ko-KR" altLang="en-US" sz="1600" b="1" dirty="0">
                <a:latin typeface="Agency FB" panose="020B0503020202020204" pitchFamily="34" charset="0"/>
                <a:ea typeface="나눔고딕 bold" panose="020D0804000000000000" pitchFamily="50" charset="-127"/>
                <a:cs typeface="Aharoni" panose="020B0604020202020204" pitchFamily="2" charset="-79"/>
              </a:rPr>
              <a:t>작업 삭제</a:t>
            </a:r>
            <a:r>
              <a:rPr lang="ko-KR" altLang="en-US" sz="1600" dirty="0">
                <a:latin typeface="Agency FB" panose="020B0503020202020204" pitchFamily="34" charset="0"/>
                <a:ea typeface="나눔고딕 bold" panose="020D0804000000000000" pitchFamily="50" charset="-127"/>
                <a:cs typeface="Aharoni" panose="020B0604020202020204" pitchFamily="2" charset="-79"/>
              </a:rPr>
              <a:t> 시퀀스 다이어그램 </a:t>
            </a:r>
            <a:r>
              <a:rPr lang="en-US" altLang="ko-KR" sz="1600" dirty="0">
                <a:latin typeface="Arial Black" panose="020B0A04020102020204" pitchFamily="34" charset="0"/>
                <a:ea typeface="나눔고딕 bold" panose="020D0804000000000000" pitchFamily="50" charset="-127"/>
                <a:cs typeface="Aharoni" panose="020B0604020202020204" pitchFamily="2" charset="-79"/>
              </a:rPr>
              <a:t>[UC013]</a:t>
            </a:r>
            <a:endParaRPr lang="ko-KR" altLang="en-US" sz="16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A4CB9CE-0D9D-D1B1-4000-4053368A18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409" y="1460586"/>
            <a:ext cx="8616099" cy="3936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6443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ko-KR" altLang="en-US" dirty="0"/>
              <a:t>팀 명</a:t>
            </a:r>
            <a:endParaRPr lang="en-US" altLang="ko-K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5E2401-79FE-BD30-1E0B-73EC71458BB2}"/>
              </a:ext>
            </a:extLst>
          </p:cNvPr>
          <p:cNvSpPr txBox="1"/>
          <p:nvPr/>
        </p:nvSpPr>
        <p:spPr>
          <a:xfrm>
            <a:off x="1234911" y="267260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코딩천재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F56B8C-48FB-C765-345A-EFCABD601DA7}"/>
              </a:ext>
            </a:extLst>
          </p:cNvPr>
          <p:cNvSpPr txBox="1"/>
          <p:nvPr/>
        </p:nvSpPr>
        <p:spPr>
          <a:xfrm>
            <a:off x="246184" y="949524"/>
            <a:ext cx="4572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1" dirty="0">
                <a:latin typeface="Agency FB" panose="020B0503020202020204" pitchFamily="34" charset="0"/>
                <a:ea typeface="나눔고딕 bold" panose="020D0804000000000000" pitchFamily="50" charset="-127"/>
                <a:cs typeface="Aharoni" panose="020B0604020202020204" pitchFamily="2" charset="-79"/>
              </a:rPr>
              <a:t>- </a:t>
            </a:r>
            <a:r>
              <a:rPr lang="ko-KR" altLang="en-US" sz="1600" b="1" dirty="0">
                <a:latin typeface="Agency FB" panose="020B0503020202020204" pitchFamily="34" charset="0"/>
                <a:ea typeface="나눔고딕 bold" panose="020D0804000000000000" pitchFamily="50" charset="-127"/>
                <a:cs typeface="Aharoni" panose="020B0604020202020204" pitchFamily="2" charset="-79"/>
              </a:rPr>
              <a:t>작업 수정</a:t>
            </a:r>
            <a:r>
              <a:rPr lang="ko-KR" altLang="en-US" sz="1600" dirty="0">
                <a:latin typeface="Agency FB" panose="020B0503020202020204" pitchFamily="34" charset="0"/>
                <a:ea typeface="나눔고딕 bold" panose="020D0804000000000000" pitchFamily="50" charset="-127"/>
                <a:cs typeface="Aharoni" panose="020B0604020202020204" pitchFamily="2" charset="-79"/>
              </a:rPr>
              <a:t> 시퀀스 다이어그램 </a:t>
            </a:r>
            <a:r>
              <a:rPr lang="en-US" altLang="ko-KR" sz="1600" dirty="0">
                <a:latin typeface="Arial Black" panose="020B0A04020102020204" pitchFamily="34" charset="0"/>
                <a:ea typeface="나눔고딕 bold" panose="020D0804000000000000" pitchFamily="50" charset="-127"/>
                <a:cs typeface="Aharoni" panose="020B0604020202020204" pitchFamily="2" charset="-79"/>
              </a:rPr>
              <a:t>[UC014]</a:t>
            </a:r>
            <a:endParaRPr lang="ko-KR" altLang="en-US" sz="16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069F16F-2E7B-3B36-0655-0CC3972FF8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184" y="1523627"/>
            <a:ext cx="8681687" cy="4025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3732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br>
              <a:rPr lang="en-US" altLang="ko-KR" dirty="0"/>
            </a:br>
            <a:r>
              <a:rPr lang="ko-KR" altLang="en-US" dirty="0" err="1"/>
              <a:t>백엔드</a:t>
            </a:r>
            <a:r>
              <a:rPr lang="ko-KR" altLang="en-US" dirty="0"/>
              <a:t> 클래스 다이어그램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333859" y="4362224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/>
              <a:t>코딩천재</a:t>
            </a:r>
          </a:p>
        </p:txBody>
      </p:sp>
    </p:spTree>
    <p:extLst>
      <p:ext uri="{BB962C8B-B14F-4D97-AF65-F5344CB8AC3E}">
        <p14:creationId xmlns:p14="http://schemas.microsoft.com/office/powerpoint/2010/main" val="19239115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ko-KR" altLang="en-US" dirty="0"/>
              <a:t>팀 명</a:t>
            </a:r>
            <a:endParaRPr lang="en-US" altLang="ko-K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5E2401-79FE-BD30-1E0B-73EC71458BB2}"/>
              </a:ext>
            </a:extLst>
          </p:cNvPr>
          <p:cNvSpPr txBox="1"/>
          <p:nvPr/>
        </p:nvSpPr>
        <p:spPr>
          <a:xfrm>
            <a:off x="1234911" y="267260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코딩천재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35DCD1C-CC12-FA36-DD6F-2A60E296F5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420" b="50000"/>
          <a:stretch/>
        </p:blipFill>
        <p:spPr>
          <a:xfrm>
            <a:off x="611186" y="883956"/>
            <a:ext cx="7882365" cy="546971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ko-KR" altLang="en-US" dirty="0"/>
              <a:t>팀 명</a:t>
            </a:r>
            <a:endParaRPr lang="en-US" altLang="ko-K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5E2401-79FE-BD30-1E0B-73EC71458BB2}"/>
              </a:ext>
            </a:extLst>
          </p:cNvPr>
          <p:cNvSpPr txBox="1"/>
          <p:nvPr/>
        </p:nvSpPr>
        <p:spPr>
          <a:xfrm>
            <a:off x="1234911" y="267260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코딩천재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F6E2F59F-45CD-F1EB-1A39-30EEDE6FE78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457" r="52731" b="21512"/>
          <a:stretch/>
        </p:blipFill>
        <p:spPr>
          <a:xfrm>
            <a:off x="526346" y="1809946"/>
            <a:ext cx="7870141" cy="3478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0897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ko-KR" altLang="en-US" dirty="0"/>
              <a:t>팀 명</a:t>
            </a:r>
            <a:endParaRPr lang="en-US" altLang="ko-K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5E2401-79FE-BD30-1E0B-73EC71458BB2}"/>
              </a:ext>
            </a:extLst>
          </p:cNvPr>
          <p:cNvSpPr txBox="1"/>
          <p:nvPr/>
        </p:nvSpPr>
        <p:spPr>
          <a:xfrm>
            <a:off x="1234911" y="267260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코딩천재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F352622-7842-7C9E-8DA8-8BE6B8E9D2A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89" t="48523" r="-1481" b="21237"/>
          <a:stretch/>
        </p:blipFill>
        <p:spPr>
          <a:xfrm>
            <a:off x="263949" y="1551887"/>
            <a:ext cx="8447006" cy="3934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9550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ko-KR" altLang="en-US" dirty="0"/>
              <a:t>팀 명</a:t>
            </a:r>
            <a:endParaRPr lang="en-US" altLang="ko-K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5E2401-79FE-BD30-1E0B-73EC71458BB2}"/>
              </a:ext>
            </a:extLst>
          </p:cNvPr>
          <p:cNvSpPr txBox="1"/>
          <p:nvPr/>
        </p:nvSpPr>
        <p:spPr>
          <a:xfrm>
            <a:off x="1234911" y="267260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코딩천재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613BB95-F7DD-FA60-4589-DD7084103A0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663" r="46176"/>
          <a:stretch/>
        </p:blipFill>
        <p:spPr>
          <a:xfrm>
            <a:off x="398966" y="1828799"/>
            <a:ext cx="8346067" cy="3440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0533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ko-KR" altLang="en-US" dirty="0"/>
              <a:t>팀 명</a:t>
            </a:r>
            <a:endParaRPr lang="en-US" altLang="ko-K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5E2401-79FE-BD30-1E0B-73EC71458BB2}"/>
              </a:ext>
            </a:extLst>
          </p:cNvPr>
          <p:cNvSpPr txBox="1"/>
          <p:nvPr/>
        </p:nvSpPr>
        <p:spPr>
          <a:xfrm>
            <a:off x="1234911" y="267260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코딩천재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438C792-7FC5-A8EA-73EF-1A6BD0F1A1F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353" t="78901"/>
          <a:stretch/>
        </p:blipFill>
        <p:spPr>
          <a:xfrm>
            <a:off x="449737" y="2111605"/>
            <a:ext cx="8244526" cy="2997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4831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ko-KR" altLang="en-US" dirty="0"/>
              <a:t>팀 명</a:t>
            </a:r>
            <a:endParaRPr lang="en-US" altLang="ko-K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5E2401-79FE-BD30-1E0B-73EC71458BB2}"/>
              </a:ext>
            </a:extLst>
          </p:cNvPr>
          <p:cNvSpPr txBox="1"/>
          <p:nvPr/>
        </p:nvSpPr>
        <p:spPr>
          <a:xfrm>
            <a:off x="1234911" y="267260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코딩천재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6408410-FAFB-D170-8C4D-85D5D4F45F0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6558" y="960692"/>
            <a:ext cx="5345776" cy="5310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511208"/>
      </p:ext>
    </p:extLst>
  </p:cSld>
  <p:clrMapOvr>
    <a:masterClrMapping/>
  </p:clrMapOvr>
</p:sld>
</file>

<file path=ppt/theme/theme1.xml><?xml version="1.0" encoding="utf-8"?>
<a:theme xmlns:a="http://schemas.openxmlformats.org/drawingml/2006/main" name="07 Template">
  <a:themeElements>
    <a:clrScheme name="02_관리프로세스상세설명 2">
      <a:dk1>
        <a:srgbClr val="000000"/>
      </a:dk1>
      <a:lt1>
        <a:srgbClr val="FFFFFF"/>
      </a:lt1>
      <a:dk2>
        <a:srgbClr val="000000"/>
      </a:dk2>
      <a:lt2>
        <a:srgbClr val="FF6600"/>
      </a:lt2>
      <a:accent1>
        <a:srgbClr val="009999"/>
      </a:accent1>
      <a:accent2>
        <a:srgbClr val="999933"/>
      </a:accent2>
      <a:accent3>
        <a:srgbClr val="FFFFFF"/>
      </a:accent3>
      <a:accent4>
        <a:srgbClr val="000000"/>
      </a:accent4>
      <a:accent5>
        <a:srgbClr val="AACACA"/>
      </a:accent5>
      <a:accent6>
        <a:srgbClr val="8A8A2D"/>
      </a:accent6>
      <a:hlink>
        <a:srgbClr val="996699"/>
      </a:hlink>
      <a:folHlink>
        <a:srgbClr val="6699CC"/>
      </a:folHlink>
    </a:clrScheme>
    <a:fontScheme name="02_관리프로세스상세설명">
      <a:majorFont>
        <a:latin typeface="HY울릉도B"/>
        <a:ea typeface="HY울릉도B"/>
        <a:cs typeface=""/>
      </a:majorFont>
      <a:minorFont>
        <a:latin typeface="HY울릉도M"/>
        <a:ea typeface="HY울릉도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0000" tIns="46800" rIns="90000" bIns="46800" numCol="1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HY울릉도M" pitchFamily="18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0000" tIns="46800" rIns="90000" bIns="46800" numCol="1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HY울릉도M" pitchFamily="18" charset="-127"/>
          </a:defRPr>
        </a:defPPr>
      </a:lstStyle>
    </a:lnDef>
  </a:objectDefaults>
  <a:extraClrSchemeLst>
    <a:extraClrScheme>
      <a:clrScheme name="02_관리프로세스상세설명 1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2_관리프로세스상세설명 2">
        <a:dk1>
          <a:srgbClr val="000000"/>
        </a:dk1>
        <a:lt1>
          <a:srgbClr val="FFFFFF"/>
        </a:lt1>
        <a:dk2>
          <a:srgbClr val="000000"/>
        </a:dk2>
        <a:lt2>
          <a:srgbClr val="FF6600"/>
        </a:lt2>
        <a:accent1>
          <a:srgbClr val="009999"/>
        </a:accent1>
        <a:accent2>
          <a:srgbClr val="999933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8A8A2D"/>
        </a:accent6>
        <a:hlink>
          <a:srgbClr val="996699"/>
        </a:hlink>
        <a:folHlink>
          <a:srgbClr val="6699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2_관리프로세스상세설명 3">
        <a:dk1>
          <a:srgbClr val="003366"/>
        </a:dk1>
        <a:lt1>
          <a:srgbClr val="FFFFFF"/>
        </a:lt1>
        <a:dk2>
          <a:srgbClr val="000000"/>
        </a:dk2>
        <a:lt2>
          <a:srgbClr val="FFFFFF"/>
        </a:lt2>
        <a:accent1>
          <a:srgbClr val="009999"/>
        </a:accent1>
        <a:accent2>
          <a:srgbClr val="999933"/>
        </a:accent2>
        <a:accent3>
          <a:srgbClr val="AAAAAA"/>
        </a:accent3>
        <a:accent4>
          <a:srgbClr val="DADADA"/>
        </a:accent4>
        <a:accent5>
          <a:srgbClr val="AACACA"/>
        </a:accent5>
        <a:accent6>
          <a:srgbClr val="8A8A2D"/>
        </a:accent6>
        <a:hlink>
          <a:srgbClr val="996699"/>
        </a:hlink>
        <a:folHlink>
          <a:srgbClr val="6699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2_관리프로세스상세설명 4">
        <a:dk1>
          <a:srgbClr val="000000"/>
        </a:dk1>
        <a:lt1>
          <a:srgbClr val="FFFFFF"/>
        </a:lt1>
        <a:dk2>
          <a:srgbClr val="000000"/>
        </a:dk2>
        <a:lt2>
          <a:srgbClr val="009999"/>
        </a:lt2>
        <a:accent1>
          <a:srgbClr val="FFCC00"/>
        </a:accent1>
        <a:accent2>
          <a:srgbClr val="99CC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8AB900"/>
        </a:accent6>
        <a:hlink>
          <a:srgbClr val="00CCFF"/>
        </a:hlink>
        <a:folHlink>
          <a:srgbClr val="FF00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2_관리프로세스상세설명 5">
        <a:dk1>
          <a:srgbClr val="009999"/>
        </a:dk1>
        <a:lt1>
          <a:srgbClr val="FFFFFF"/>
        </a:lt1>
        <a:dk2>
          <a:srgbClr val="000000"/>
        </a:dk2>
        <a:lt2>
          <a:srgbClr val="FFFFFF"/>
        </a:lt2>
        <a:accent1>
          <a:srgbClr val="FFCC00"/>
        </a:accent1>
        <a:accent2>
          <a:srgbClr val="99CC00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8AB900"/>
        </a:accent6>
        <a:hlink>
          <a:srgbClr val="00CCFF"/>
        </a:hlink>
        <a:folHlink>
          <a:srgbClr val="FF0099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07 Template</Template>
  <TotalTime>5558</TotalTime>
  <Words>222</Words>
  <Application>Microsoft Office PowerPoint</Application>
  <PresentationFormat>화면 슬라이드 쇼(4:3)</PresentationFormat>
  <Paragraphs>80</Paragraphs>
  <Slides>24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34" baseType="lpstr">
      <vt:lpstr>HY울릉도B</vt:lpstr>
      <vt:lpstr>HY헤드라인M</vt:lpstr>
      <vt:lpstr>굴림</vt:lpstr>
      <vt:lpstr>맑은 고딕</vt:lpstr>
      <vt:lpstr>Agency FB</vt:lpstr>
      <vt:lpstr>Arial</vt:lpstr>
      <vt:lpstr>Arial Black</vt:lpstr>
      <vt:lpstr>Times New Roman</vt:lpstr>
      <vt:lpstr>Wingdings</vt:lpstr>
      <vt:lpstr>07 Template</vt:lpstr>
      <vt:lpstr> Class 설계서</vt:lpstr>
      <vt:lpstr>변경 이력</vt:lpstr>
      <vt:lpstr> 백엔드 클래스 다이어그램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 프론트엔드 클래스 다이어그램</vt:lpstr>
      <vt:lpstr>PowerPoint 프레젠테이션</vt:lpstr>
      <vt:lpstr> 시퀀스 다이어그램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SMU SELab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JackyDo</dc:creator>
  <cp:lastModifiedBy>김승엽</cp:lastModifiedBy>
  <cp:revision>503</cp:revision>
  <cp:lastPrinted>2001-07-23T08:42:52Z</cp:lastPrinted>
  <dcterms:created xsi:type="dcterms:W3CDTF">2011-02-22T01:37:12Z</dcterms:created>
  <dcterms:modified xsi:type="dcterms:W3CDTF">2023-06-07T07:35:34Z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emplateType">
    <vt:i4>1</vt:i4>
  </property>
  <property fmtid="{D5CDD505-2E9C-101B-9397-08002B2CF9AE}" pid="3" name="GraphicType">
    <vt:i4>1</vt:i4>
  </property>
  <property fmtid="{D5CDD505-2E9C-101B-9397-08002B2CF9AE}" pid="4" name="Compression">
    <vt:i4>100</vt:i4>
  </property>
  <property fmtid="{D5CDD505-2E9C-101B-9397-08002B2CF9AE}" pid="5" name="ScreenSize">
    <vt:i4>1</vt:i4>
  </property>
  <property fmtid="{D5CDD505-2E9C-101B-9397-08002B2CF9AE}" pid="6" name="ScreenUsage">
    <vt:i4>3</vt:i4>
  </property>
  <property fmtid="{D5CDD505-2E9C-101B-9397-08002B2CF9AE}" pid="7" name="MailAddress">
    <vt:lpwstr/>
  </property>
  <property fmtid="{D5CDD505-2E9C-101B-9397-08002B2CF9AE}" pid="8" name="HomePage">
    <vt:lpwstr/>
  </property>
  <property fmtid="{D5CDD505-2E9C-101B-9397-08002B2CF9AE}" pid="9" name="Other">
    <vt:lpwstr/>
  </property>
  <property fmtid="{D5CDD505-2E9C-101B-9397-08002B2CF9AE}" pid="10" name="DownloadOriginal">
    <vt:bool>false</vt:bool>
  </property>
  <property fmtid="{D5CDD505-2E9C-101B-9397-08002B2CF9AE}" pid="11" name="DownloadIEButton">
    <vt:bool>false</vt:bool>
  </property>
  <property fmtid="{D5CDD505-2E9C-101B-9397-08002B2CF9AE}" pid="12" name="UseBrowserColor">
    <vt:bool>true</vt:bool>
  </property>
  <property fmtid="{D5CDD505-2E9C-101B-9397-08002B2CF9AE}" pid="13" name="BackColor">
    <vt:i4>15132390</vt:i4>
  </property>
  <property fmtid="{D5CDD505-2E9C-101B-9397-08002B2CF9AE}" pid="14" name="TextColor">
    <vt:i4>0</vt:i4>
  </property>
  <property fmtid="{D5CDD505-2E9C-101B-9397-08002B2CF9AE}" pid="15" name="LinkColor">
    <vt:i4>16711782</vt:i4>
  </property>
  <property fmtid="{D5CDD505-2E9C-101B-9397-08002B2CF9AE}" pid="16" name="VisitedColor">
    <vt:i4>10040268</vt:i4>
  </property>
  <property fmtid="{D5CDD505-2E9C-101B-9397-08002B2CF9AE}" pid="17" name="TransparentButton">
    <vt:i4>0</vt:i4>
  </property>
  <property fmtid="{D5CDD505-2E9C-101B-9397-08002B2CF9AE}" pid="18" name="ButtonType">
    <vt:i4>1</vt:i4>
  </property>
  <property fmtid="{D5CDD505-2E9C-101B-9397-08002B2CF9AE}" pid="19" name="ShowNotes">
    <vt:bool>false</vt:bool>
  </property>
  <property fmtid="{D5CDD505-2E9C-101B-9397-08002B2CF9AE}" pid="20" name="NavBtnPos">
    <vt:i4>1</vt:i4>
  </property>
  <property fmtid="{D5CDD505-2E9C-101B-9397-08002B2CF9AE}" pid="21" name="OutputDir">
    <vt:lpwstr>C:\work</vt:lpwstr>
  </property>
</Properties>
</file>

<file path=docProps/thumbnail.jpeg>
</file>